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41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7E410B-AA85-469A-9F89-2C1532DE3826}" v="77" dt="2025-07-23T12:12:37.901"/>
    <p1510:client id="{CBA4FBD1-EAF7-416B-8752-BE7A64BC2546}" v="3" dt="2025-07-23T16:29:36.1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54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CBA4FBD1-EAF7-416B-8752-BE7A64BC2546}"/>
    <pc:docChg chg="undo custSel addSld delSld modSld sldOrd">
      <pc:chgData name="Jake Sirlin" userId="d64763af8b17fe22" providerId="LiveId" clId="{CBA4FBD1-EAF7-416B-8752-BE7A64BC2546}" dt="2025-07-23T16:31:14.709" v="73" actId="47"/>
      <pc:docMkLst>
        <pc:docMk/>
      </pc:docMkLst>
      <pc:sldChg chg="addSp delSp modSp del mod">
        <pc:chgData name="Jake Sirlin" userId="d64763af8b17fe22" providerId="LiveId" clId="{CBA4FBD1-EAF7-416B-8752-BE7A64BC2546}" dt="2025-07-23T16:29:26.528" v="23" actId="47"/>
        <pc:sldMkLst>
          <pc:docMk/>
          <pc:sldMk cId="0" sldId="256"/>
        </pc:sldMkLst>
        <pc:spChg chg="add del">
          <ac:chgData name="Jake Sirlin" userId="d64763af8b17fe22" providerId="LiveId" clId="{CBA4FBD1-EAF7-416B-8752-BE7A64BC2546}" dt="2025-07-23T16:29:05.754" v="16" actId="478"/>
          <ac:spMkLst>
            <pc:docMk/>
            <pc:sldMk cId="0" sldId="256"/>
            <ac:spMk id="30" creationId="{00000000-0000-0000-0000-000000000000}"/>
          </ac:spMkLst>
        </pc:spChg>
        <pc:spChg chg="del">
          <ac:chgData name="Jake Sirlin" userId="d64763af8b17fe22" providerId="LiveId" clId="{CBA4FBD1-EAF7-416B-8752-BE7A64BC2546}" dt="2025-07-23T16:28:27.733" v="8" actId="478"/>
          <ac:spMkLst>
            <pc:docMk/>
            <pc:sldMk cId="0" sldId="256"/>
            <ac:spMk id="31" creationId="{00000000-0000-0000-0000-000000000000}"/>
          </ac:spMkLst>
        </pc:spChg>
        <pc:spChg chg="add del">
          <ac:chgData name="Jake Sirlin" userId="d64763af8b17fe22" providerId="LiveId" clId="{CBA4FBD1-EAF7-416B-8752-BE7A64BC2546}" dt="2025-07-23T16:28:33.852" v="11" actId="478"/>
          <ac:spMkLst>
            <pc:docMk/>
            <pc:sldMk cId="0" sldId="256"/>
            <ac:spMk id="32" creationId="{00000000-0000-0000-0000-000000000000}"/>
          </ac:spMkLst>
        </pc:spChg>
        <pc:spChg chg="add del mod">
          <ac:chgData name="Jake Sirlin" userId="d64763af8b17fe22" providerId="LiveId" clId="{CBA4FBD1-EAF7-416B-8752-BE7A64BC2546}" dt="2025-07-23T16:29:05.754" v="16" actId="478"/>
          <ac:spMkLst>
            <pc:docMk/>
            <pc:sldMk cId="0" sldId="256"/>
            <ac:spMk id="34" creationId="{9FB46109-E767-98C2-C911-8780B9851268}"/>
          </ac:spMkLst>
        </pc:spChg>
        <pc:grpChg chg="add del mod">
          <ac:chgData name="Jake Sirlin" userId="d64763af8b17fe22" providerId="LiveId" clId="{CBA4FBD1-EAF7-416B-8752-BE7A64BC2546}" dt="2025-07-23T16:29:09.115" v="18" actId="1076"/>
          <ac:grpSpMkLst>
            <pc:docMk/>
            <pc:sldMk cId="0" sldId="256"/>
            <ac:grpSpMk id="23" creationId="{00000000-0000-0000-0000-000000000000}"/>
          </ac:grpSpMkLst>
        </pc:grpChg>
        <pc:picChg chg="mod">
          <ac:chgData name="Jake Sirlin" userId="d64763af8b17fe22" providerId="LiveId" clId="{CBA4FBD1-EAF7-416B-8752-BE7A64BC2546}" dt="2025-07-23T16:29:15.415" v="21" actId="1076"/>
          <ac:picMkLst>
            <pc:docMk/>
            <pc:sldMk cId="0" sldId="256"/>
            <ac:picMk id="28" creationId="{00000000-0000-0000-0000-000000000000}"/>
          </ac:picMkLst>
        </pc:picChg>
        <pc:picChg chg="add del mod">
          <ac:chgData name="Jake Sirlin" userId="d64763af8b17fe22" providerId="LiveId" clId="{CBA4FBD1-EAF7-416B-8752-BE7A64BC2546}" dt="2025-07-23T16:29:24.041" v="22" actId="1076"/>
          <ac:picMkLst>
            <pc:docMk/>
            <pc:sldMk cId="0" sldId="256"/>
            <ac:picMk id="29" creationId="{00000000-0000-0000-0000-000000000000}"/>
          </ac:picMkLst>
        </pc:picChg>
      </pc:sldChg>
      <pc:sldChg chg="add del">
        <pc:chgData name="Jake Sirlin" userId="d64763af8b17fe22" providerId="LiveId" clId="{CBA4FBD1-EAF7-416B-8752-BE7A64BC2546}" dt="2025-07-23T16:24:32.183" v="2"/>
        <pc:sldMkLst>
          <pc:docMk/>
          <pc:sldMk cId="0" sldId="257"/>
        </pc:sldMkLst>
      </pc:sldChg>
      <pc:sldChg chg="addSp delSp modSp add del mod">
        <pc:chgData name="Jake Sirlin" userId="d64763af8b17fe22" providerId="LiveId" clId="{CBA4FBD1-EAF7-416B-8752-BE7A64BC2546}" dt="2025-07-23T16:31:14.709" v="73" actId="47"/>
        <pc:sldMkLst>
          <pc:docMk/>
          <pc:sldMk cId="3096433397" sldId="257"/>
        </pc:sldMkLst>
        <pc:spChg chg="del">
          <ac:chgData name="Jake Sirlin" userId="d64763af8b17fe22" providerId="LiveId" clId="{CBA4FBD1-EAF7-416B-8752-BE7A64BC2546}" dt="2025-07-23T16:30:22.186" v="66" actId="478"/>
          <ac:spMkLst>
            <pc:docMk/>
            <pc:sldMk cId="3096433397" sldId="257"/>
            <ac:spMk id="2" creationId="{FB4AE249-4BE9-1DE4-0E99-8B223BD63573}"/>
          </ac:spMkLst>
        </pc:spChg>
        <pc:spChg chg="del topLvl">
          <ac:chgData name="Jake Sirlin" userId="d64763af8b17fe22" providerId="LiveId" clId="{CBA4FBD1-EAF7-416B-8752-BE7A64BC2546}" dt="2025-07-23T16:30:21.215" v="65" actId="478"/>
          <ac:spMkLst>
            <pc:docMk/>
            <pc:sldMk cId="3096433397" sldId="257"/>
            <ac:spMk id="5" creationId="{97BDF01F-7BEB-7D2D-C6AB-9A588C10A2EB}"/>
          </ac:spMkLst>
        </pc:spChg>
        <pc:spChg chg="del">
          <ac:chgData name="Jake Sirlin" userId="d64763af8b17fe22" providerId="LiveId" clId="{CBA4FBD1-EAF7-416B-8752-BE7A64BC2546}" dt="2025-07-23T16:30:18.908" v="62" actId="478"/>
          <ac:spMkLst>
            <pc:docMk/>
            <pc:sldMk cId="3096433397" sldId="257"/>
            <ac:spMk id="6" creationId="{B6A7F147-B1CB-483F-31F0-A752E2929AA8}"/>
          </ac:spMkLst>
        </pc:spChg>
        <pc:spChg chg="del">
          <ac:chgData name="Jake Sirlin" userId="d64763af8b17fe22" providerId="LiveId" clId="{CBA4FBD1-EAF7-416B-8752-BE7A64BC2546}" dt="2025-07-23T16:30:19.770" v="63" actId="478"/>
          <ac:spMkLst>
            <pc:docMk/>
            <pc:sldMk cId="3096433397" sldId="257"/>
            <ac:spMk id="10" creationId="{0429E6EA-284F-953F-2AED-0DE50FBB8FB0}"/>
          </ac:spMkLst>
        </pc:spChg>
        <pc:spChg chg="del">
          <ac:chgData name="Jake Sirlin" userId="d64763af8b17fe22" providerId="LiveId" clId="{CBA4FBD1-EAF7-416B-8752-BE7A64BC2546}" dt="2025-07-23T16:30:20.483" v="64" actId="478"/>
          <ac:spMkLst>
            <pc:docMk/>
            <pc:sldMk cId="3096433397" sldId="257"/>
            <ac:spMk id="14" creationId="{7F743418-B502-C9C9-78FB-07038A0DE2F4}"/>
          </ac:spMkLst>
        </pc:spChg>
        <pc:spChg chg="del">
          <ac:chgData name="Jake Sirlin" userId="d64763af8b17fe22" providerId="LiveId" clId="{CBA4FBD1-EAF7-416B-8752-BE7A64BC2546}" dt="2025-07-23T16:30:15.281" v="59" actId="478"/>
          <ac:spMkLst>
            <pc:docMk/>
            <pc:sldMk cId="3096433397" sldId="257"/>
            <ac:spMk id="18" creationId="{7661509D-387E-6BF1-65E4-44A80B75BE9E}"/>
          </ac:spMkLst>
        </pc:spChg>
        <pc:spChg chg="del">
          <ac:chgData name="Jake Sirlin" userId="d64763af8b17fe22" providerId="LiveId" clId="{CBA4FBD1-EAF7-416B-8752-BE7A64BC2546}" dt="2025-07-23T16:30:12.809" v="57" actId="478"/>
          <ac:spMkLst>
            <pc:docMk/>
            <pc:sldMk cId="3096433397" sldId="257"/>
            <ac:spMk id="22" creationId="{FE455FFA-DA6C-9D2A-F963-98AE707DD3AB}"/>
          </ac:spMkLst>
        </pc:spChg>
        <pc:spChg chg="del">
          <ac:chgData name="Jake Sirlin" userId="d64763af8b17fe22" providerId="LiveId" clId="{CBA4FBD1-EAF7-416B-8752-BE7A64BC2546}" dt="2025-07-23T16:30:32.095" v="70" actId="478"/>
          <ac:spMkLst>
            <pc:docMk/>
            <pc:sldMk cId="3096433397" sldId="257"/>
            <ac:spMk id="25" creationId="{71A9B555-F89C-6B7C-9DBA-8E3C7CFF4B4E}"/>
          </ac:spMkLst>
        </pc:spChg>
        <pc:spChg chg="del">
          <ac:chgData name="Jake Sirlin" userId="d64763af8b17fe22" providerId="LiveId" clId="{CBA4FBD1-EAF7-416B-8752-BE7A64BC2546}" dt="2025-07-23T16:30:29.554" v="68" actId="478"/>
          <ac:spMkLst>
            <pc:docMk/>
            <pc:sldMk cId="3096433397" sldId="257"/>
            <ac:spMk id="26" creationId="{546E6407-A083-F0F5-1324-A805116DE7AE}"/>
          </ac:spMkLst>
        </pc:spChg>
        <pc:spChg chg="del">
          <ac:chgData name="Jake Sirlin" userId="d64763af8b17fe22" providerId="LiveId" clId="{CBA4FBD1-EAF7-416B-8752-BE7A64BC2546}" dt="2025-07-23T16:30:33.130" v="71" actId="478"/>
          <ac:spMkLst>
            <pc:docMk/>
            <pc:sldMk cId="3096433397" sldId="257"/>
            <ac:spMk id="27" creationId="{10C5E072-CF79-1F67-C648-B22B3C85ED54}"/>
          </ac:spMkLst>
        </pc:spChg>
        <pc:spChg chg="del">
          <ac:chgData name="Jake Sirlin" userId="d64763af8b17fe22" providerId="LiveId" clId="{CBA4FBD1-EAF7-416B-8752-BE7A64BC2546}" dt="2025-07-23T16:29:49.368" v="28" actId="478"/>
          <ac:spMkLst>
            <pc:docMk/>
            <pc:sldMk cId="3096433397" sldId="257"/>
            <ac:spMk id="30" creationId="{45B04D65-3099-8826-CC68-2553C07A1C4D}"/>
          </ac:spMkLst>
        </pc:spChg>
        <pc:spChg chg="mod">
          <ac:chgData name="Jake Sirlin" userId="d64763af8b17fe22" providerId="LiveId" clId="{CBA4FBD1-EAF7-416B-8752-BE7A64BC2546}" dt="2025-07-23T16:30:06.854" v="55" actId="14100"/>
          <ac:spMkLst>
            <pc:docMk/>
            <pc:sldMk cId="3096433397" sldId="257"/>
            <ac:spMk id="31" creationId="{E2EA0E4F-25CB-7B4B-780F-06914D39ED72}"/>
          </ac:spMkLst>
        </pc:spChg>
        <pc:spChg chg="del">
          <ac:chgData name="Jake Sirlin" userId="d64763af8b17fe22" providerId="LiveId" clId="{CBA4FBD1-EAF7-416B-8752-BE7A64BC2546}" dt="2025-07-23T16:29:48.352" v="27" actId="478"/>
          <ac:spMkLst>
            <pc:docMk/>
            <pc:sldMk cId="3096433397" sldId="257"/>
            <ac:spMk id="32" creationId="{B50E29E6-7924-414E-4113-FD046150B640}"/>
          </ac:spMkLst>
        </pc:spChg>
        <pc:spChg chg="add del mod">
          <ac:chgData name="Jake Sirlin" userId="d64763af8b17fe22" providerId="LiveId" clId="{CBA4FBD1-EAF7-416B-8752-BE7A64BC2546}" dt="2025-07-23T16:29:55.137" v="29" actId="478"/>
          <ac:spMkLst>
            <pc:docMk/>
            <pc:sldMk cId="3096433397" sldId="257"/>
            <ac:spMk id="34" creationId="{67F71305-DEC9-F48E-064F-7CDB4510F7A3}"/>
          </ac:spMkLst>
        </pc:spChg>
        <pc:grpChg chg="del">
          <ac:chgData name="Jake Sirlin" userId="d64763af8b17fe22" providerId="LiveId" clId="{CBA4FBD1-EAF7-416B-8752-BE7A64BC2546}" dt="2025-07-23T16:30:21.215" v="65" actId="478"/>
          <ac:grpSpMkLst>
            <pc:docMk/>
            <pc:sldMk cId="3096433397" sldId="257"/>
            <ac:grpSpMk id="3" creationId="{C7E5D206-92D1-3B5C-9F7C-172288177F0C}"/>
          </ac:grpSpMkLst>
        </pc:grpChg>
        <pc:grpChg chg="del">
          <ac:chgData name="Jake Sirlin" userId="d64763af8b17fe22" providerId="LiveId" clId="{CBA4FBD1-EAF7-416B-8752-BE7A64BC2546}" dt="2025-07-23T16:30:17.903" v="61" actId="478"/>
          <ac:grpSpMkLst>
            <pc:docMk/>
            <pc:sldMk cId="3096433397" sldId="257"/>
            <ac:grpSpMk id="7" creationId="{9C3B1E1B-2AAE-02AF-B326-CDD35F53D995}"/>
          </ac:grpSpMkLst>
        </pc:grpChg>
        <pc:grpChg chg="del">
          <ac:chgData name="Jake Sirlin" userId="d64763af8b17fe22" providerId="LiveId" clId="{CBA4FBD1-EAF7-416B-8752-BE7A64BC2546}" dt="2025-07-23T16:30:16.383" v="60" actId="478"/>
          <ac:grpSpMkLst>
            <pc:docMk/>
            <pc:sldMk cId="3096433397" sldId="257"/>
            <ac:grpSpMk id="11" creationId="{FEFC20E8-66FC-2C10-7580-1771538C1F2D}"/>
          </ac:grpSpMkLst>
        </pc:grpChg>
        <pc:grpChg chg="del">
          <ac:chgData name="Jake Sirlin" userId="d64763af8b17fe22" providerId="LiveId" clId="{CBA4FBD1-EAF7-416B-8752-BE7A64BC2546}" dt="2025-07-23T16:30:14.138" v="58" actId="478"/>
          <ac:grpSpMkLst>
            <pc:docMk/>
            <pc:sldMk cId="3096433397" sldId="257"/>
            <ac:grpSpMk id="15" creationId="{121320A7-6E46-7235-AD42-84DC5B0D736F}"/>
          </ac:grpSpMkLst>
        </pc:grpChg>
        <pc:grpChg chg="del">
          <ac:chgData name="Jake Sirlin" userId="d64763af8b17fe22" providerId="LiveId" clId="{CBA4FBD1-EAF7-416B-8752-BE7A64BC2546}" dt="2025-07-23T16:30:11.984" v="56" actId="478"/>
          <ac:grpSpMkLst>
            <pc:docMk/>
            <pc:sldMk cId="3096433397" sldId="257"/>
            <ac:grpSpMk id="19" creationId="{0788CCEE-50AB-432E-4FC7-157636E0547F}"/>
          </ac:grpSpMkLst>
        </pc:grpChg>
        <pc:grpChg chg="del">
          <ac:chgData name="Jake Sirlin" userId="d64763af8b17fe22" providerId="LiveId" clId="{CBA4FBD1-EAF7-416B-8752-BE7A64BC2546}" dt="2025-07-23T16:30:33.986" v="72" actId="478"/>
          <ac:grpSpMkLst>
            <pc:docMk/>
            <pc:sldMk cId="3096433397" sldId="257"/>
            <ac:grpSpMk id="23" creationId="{A4B38D73-BE1E-42DC-437B-A98CF093559A}"/>
          </ac:grpSpMkLst>
        </pc:grpChg>
        <pc:picChg chg="del topLvl">
          <ac:chgData name="Jake Sirlin" userId="d64763af8b17fe22" providerId="LiveId" clId="{CBA4FBD1-EAF7-416B-8752-BE7A64BC2546}" dt="2025-07-23T16:30:23.657" v="67" actId="478"/>
          <ac:picMkLst>
            <pc:docMk/>
            <pc:sldMk cId="3096433397" sldId="257"/>
            <ac:picMk id="4" creationId="{901FB8EA-4FC3-1A6D-C022-95BA57262DDD}"/>
          </ac:picMkLst>
        </pc:picChg>
        <pc:picChg chg="del">
          <ac:chgData name="Jake Sirlin" userId="d64763af8b17fe22" providerId="LiveId" clId="{CBA4FBD1-EAF7-416B-8752-BE7A64BC2546}" dt="2025-07-23T16:30:31.005" v="69" actId="478"/>
          <ac:picMkLst>
            <pc:docMk/>
            <pc:sldMk cId="3096433397" sldId="257"/>
            <ac:picMk id="24" creationId="{5124547F-2664-EAC6-5902-C445B1554926}"/>
          </ac:picMkLst>
        </pc:picChg>
        <pc:picChg chg="del topLvl">
          <ac:chgData name="Jake Sirlin" userId="d64763af8b17fe22" providerId="LiveId" clId="{CBA4FBD1-EAF7-416B-8752-BE7A64BC2546}" dt="2025-07-23T16:30:33.986" v="72" actId="478"/>
          <ac:picMkLst>
            <pc:docMk/>
            <pc:sldMk cId="3096433397" sldId="257"/>
            <ac:picMk id="28" creationId="{DEA7452B-575E-239F-839B-D868EF844C0D}"/>
          </ac:picMkLst>
        </pc:picChg>
        <pc:picChg chg="topLvl">
          <ac:chgData name="Jake Sirlin" userId="d64763af8b17fe22" providerId="LiveId" clId="{CBA4FBD1-EAF7-416B-8752-BE7A64BC2546}" dt="2025-07-23T16:30:33.986" v="72" actId="478"/>
          <ac:picMkLst>
            <pc:docMk/>
            <pc:sldMk cId="3096433397" sldId="257"/>
            <ac:picMk id="29" creationId="{5BFA1B68-EC62-37E8-59B2-8CB8D79136BB}"/>
          </ac:picMkLst>
        </pc:picChg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0" sldId="258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0" sldId="259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0" sldId="264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0" sldId="265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0" sldId="266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0" sldId="267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3350678082" sldId="537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4181504013" sldId="538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3121004353" sldId="539"/>
        </pc:sldMkLst>
      </pc:sldChg>
      <pc:sldChg chg="del">
        <pc:chgData name="Jake Sirlin" userId="d64763af8b17fe22" providerId="LiveId" clId="{CBA4FBD1-EAF7-416B-8752-BE7A64BC2546}" dt="2025-07-23T16:24:17.057" v="0" actId="47"/>
        <pc:sldMkLst>
          <pc:docMk/>
          <pc:sldMk cId="1176296097" sldId="540"/>
        </pc:sldMkLst>
      </pc:sldChg>
      <pc:sldChg chg="add ord">
        <pc:chgData name="Jake Sirlin" userId="d64763af8b17fe22" providerId="LiveId" clId="{CBA4FBD1-EAF7-416B-8752-BE7A64BC2546}" dt="2025-07-23T16:29:37.866" v="26"/>
        <pc:sldMkLst>
          <pc:docMk/>
          <pc:sldMk cId="4075918779" sldId="5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B197-DBD6-D341-5DAE-B4B5AE319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3CDF38-9758-31AD-6132-29E187718420}"/>
              </a:ext>
            </a:extLst>
          </p:cNvPr>
          <p:cNvSpPr txBox="1"/>
          <p:nvPr/>
        </p:nvSpPr>
        <p:spPr>
          <a:xfrm>
            <a:off x="101295" y="644143"/>
            <a:ext cx="209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OCR A Extended"/>
                <a:cs typeface="OCR A Extended"/>
              </a:rPr>
              <a:t>c</a:t>
            </a:r>
            <a:endParaRPr sz="2400">
              <a:latin typeface="OCR A Extended"/>
              <a:cs typeface="OCR A Extended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3D8ED18-EE73-E671-6919-524F3AF6CA95}"/>
              </a:ext>
            </a:extLst>
          </p:cNvPr>
          <p:cNvGrpSpPr/>
          <p:nvPr/>
        </p:nvGrpSpPr>
        <p:grpSpPr>
          <a:xfrm>
            <a:off x="0" y="1671827"/>
            <a:ext cx="433070" cy="1264920"/>
            <a:chOff x="0" y="1671827"/>
            <a:chExt cx="433070" cy="1264920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BFAE219-8B5D-460D-A0D4-0525824EBFA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71827"/>
              <a:ext cx="432816" cy="1264920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987E8A2-F2AE-533A-26C3-3760794A07D7}"/>
                </a:ext>
              </a:extLst>
            </p:cNvPr>
            <p:cNvSpPr/>
            <p:nvPr/>
          </p:nvSpPr>
          <p:spPr>
            <a:xfrm>
              <a:off x="80772" y="1725167"/>
              <a:ext cx="341630" cy="1163320"/>
            </a:xfrm>
            <a:custGeom>
              <a:avLst/>
              <a:gdLst/>
              <a:ahLst/>
              <a:cxnLst/>
              <a:rect l="l" t="t" r="r" b="b"/>
              <a:pathLst>
                <a:path w="341630" h="1163320">
                  <a:moveTo>
                    <a:pt x="341376" y="0"/>
                  </a:moveTo>
                  <a:lnTo>
                    <a:pt x="56895" y="0"/>
                  </a:lnTo>
                  <a:lnTo>
                    <a:pt x="0" y="56896"/>
                  </a:lnTo>
                  <a:lnTo>
                    <a:pt x="0" y="1105915"/>
                  </a:lnTo>
                  <a:lnTo>
                    <a:pt x="56895" y="1162811"/>
                  </a:lnTo>
                  <a:lnTo>
                    <a:pt x="341376" y="1162811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7C016EAB-B12A-4B19-7344-2FA875CC0BF2}"/>
              </a:ext>
            </a:extLst>
          </p:cNvPr>
          <p:cNvSpPr txBox="1"/>
          <p:nvPr/>
        </p:nvSpPr>
        <p:spPr>
          <a:xfrm>
            <a:off x="152806" y="1706118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67070"/>
                </a:solidFill>
                <a:latin typeface="OCR A Extended"/>
                <a:cs typeface="OCR A Extended"/>
              </a:rPr>
              <a:t>1</a:t>
            </a:r>
            <a:endParaRPr sz="1800">
              <a:latin typeface="OCR A Extended"/>
              <a:cs typeface="OCR A Extended"/>
            </a:endParaRPr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24E3468-1A0C-8A1F-DE3E-6AF1F8DD33AF}"/>
              </a:ext>
            </a:extLst>
          </p:cNvPr>
          <p:cNvGrpSpPr/>
          <p:nvPr/>
        </p:nvGrpSpPr>
        <p:grpSpPr>
          <a:xfrm>
            <a:off x="0" y="2916935"/>
            <a:ext cx="433070" cy="1264920"/>
            <a:chOff x="0" y="2916935"/>
            <a:chExt cx="433070" cy="1264920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FCC7139A-B2B4-454F-11D6-536DC78BA0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916935"/>
              <a:ext cx="432816" cy="1264920"/>
            </a:xfrm>
            <a:prstGeom prst="rect">
              <a:avLst/>
            </a:prstGeom>
          </p:spPr>
        </p:pic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5A26BC8-0B4C-3B98-CEE9-F3D853D20733}"/>
                </a:ext>
              </a:extLst>
            </p:cNvPr>
            <p:cNvSpPr/>
            <p:nvPr/>
          </p:nvSpPr>
          <p:spPr>
            <a:xfrm>
              <a:off x="80772" y="2970275"/>
              <a:ext cx="341630" cy="1163320"/>
            </a:xfrm>
            <a:custGeom>
              <a:avLst/>
              <a:gdLst/>
              <a:ahLst/>
              <a:cxnLst/>
              <a:rect l="l" t="t" r="r" b="b"/>
              <a:pathLst>
                <a:path w="341630" h="1163320">
                  <a:moveTo>
                    <a:pt x="341376" y="0"/>
                  </a:moveTo>
                  <a:lnTo>
                    <a:pt x="56895" y="0"/>
                  </a:lnTo>
                  <a:lnTo>
                    <a:pt x="0" y="56896"/>
                  </a:lnTo>
                  <a:lnTo>
                    <a:pt x="0" y="1105915"/>
                  </a:lnTo>
                  <a:lnTo>
                    <a:pt x="56895" y="1162812"/>
                  </a:lnTo>
                  <a:lnTo>
                    <a:pt x="341376" y="1162812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7D616D2A-FE79-4F46-F589-665B3976B46F}"/>
              </a:ext>
            </a:extLst>
          </p:cNvPr>
          <p:cNvSpPr txBox="1"/>
          <p:nvPr/>
        </p:nvSpPr>
        <p:spPr>
          <a:xfrm>
            <a:off x="143357" y="2956052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67070"/>
                </a:solidFill>
                <a:latin typeface="OCR A Extended"/>
                <a:cs typeface="OCR A Extended"/>
              </a:rPr>
              <a:t>2</a:t>
            </a:r>
            <a:endParaRPr sz="1800">
              <a:latin typeface="OCR A Extended"/>
              <a:cs typeface="OCR A Extended"/>
            </a:endParaRPr>
          </a:p>
        </p:txBody>
      </p:sp>
      <p:grpSp>
        <p:nvGrpSpPr>
          <p:cNvPr id="11" name="object 11">
            <a:extLst>
              <a:ext uri="{FF2B5EF4-FFF2-40B4-BE49-F238E27FC236}">
                <a16:creationId xmlns:a16="http://schemas.microsoft.com/office/drawing/2014/main" id="{9E03B65D-A637-33C0-B67E-757C557F9042}"/>
              </a:ext>
            </a:extLst>
          </p:cNvPr>
          <p:cNvGrpSpPr/>
          <p:nvPr/>
        </p:nvGrpSpPr>
        <p:grpSpPr>
          <a:xfrm>
            <a:off x="0" y="4162044"/>
            <a:ext cx="433070" cy="1264920"/>
            <a:chOff x="0" y="4162044"/>
            <a:chExt cx="433070" cy="1264920"/>
          </a:xfrm>
        </p:grpSpPr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A5F10C4B-6488-861E-28CC-A3F4836B7E7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62044"/>
              <a:ext cx="432816" cy="1264919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833D04CB-B5CA-8062-39D1-0033DBC51DFB}"/>
                </a:ext>
              </a:extLst>
            </p:cNvPr>
            <p:cNvSpPr/>
            <p:nvPr/>
          </p:nvSpPr>
          <p:spPr>
            <a:xfrm>
              <a:off x="80772" y="4215384"/>
              <a:ext cx="341630" cy="1163320"/>
            </a:xfrm>
            <a:custGeom>
              <a:avLst/>
              <a:gdLst/>
              <a:ahLst/>
              <a:cxnLst/>
              <a:rect l="l" t="t" r="r" b="b"/>
              <a:pathLst>
                <a:path w="341630" h="1163320">
                  <a:moveTo>
                    <a:pt x="341376" y="0"/>
                  </a:moveTo>
                  <a:lnTo>
                    <a:pt x="56895" y="0"/>
                  </a:lnTo>
                  <a:lnTo>
                    <a:pt x="0" y="56895"/>
                  </a:lnTo>
                  <a:lnTo>
                    <a:pt x="0" y="1105915"/>
                  </a:lnTo>
                  <a:lnTo>
                    <a:pt x="56895" y="1162812"/>
                  </a:lnTo>
                  <a:lnTo>
                    <a:pt x="341376" y="1162812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2F135B9C-FE24-B43F-88A8-4A4016A0BFBC}"/>
              </a:ext>
            </a:extLst>
          </p:cNvPr>
          <p:cNvSpPr txBox="1"/>
          <p:nvPr/>
        </p:nvSpPr>
        <p:spPr>
          <a:xfrm>
            <a:off x="143357" y="4200271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67070"/>
                </a:solidFill>
                <a:latin typeface="OCR A Extended"/>
                <a:cs typeface="OCR A Extended"/>
              </a:rPr>
              <a:t>3</a:t>
            </a:r>
            <a:endParaRPr sz="1800">
              <a:latin typeface="OCR A Extended"/>
              <a:cs typeface="OCR A Extended"/>
            </a:endParaRPr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5F91F130-A59C-1174-3D31-E242A81406D1}"/>
              </a:ext>
            </a:extLst>
          </p:cNvPr>
          <p:cNvGrpSpPr/>
          <p:nvPr/>
        </p:nvGrpSpPr>
        <p:grpSpPr>
          <a:xfrm>
            <a:off x="0" y="5410200"/>
            <a:ext cx="433070" cy="1264920"/>
            <a:chOff x="0" y="5410200"/>
            <a:chExt cx="433070" cy="1264920"/>
          </a:xfrm>
        </p:grpSpPr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895FE39A-0871-CDDC-060F-7A15BB319FB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410200"/>
              <a:ext cx="432816" cy="1264920"/>
            </a:xfrm>
            <a:prstGeom prst="rect">
              <a:avLst/>
            </a:prstGeom>
          </p:spPr>
        </p:pic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255FFDF-A2F5-6316-FAFC-F979DD6E3762}"/>
                </a:ext>
              </a:extLst>
            </p:cNvPr>
            <p:cNvSpPr/>
            <p:nvPr/>
          </p:nvSpPr>
          <p:spPr>
            <a:xfrm>
              <a:off x="80772" y="5463539"/>
              <a:ext cx="341630" cy="1163320"/>
            </a:xfrm>
            <a:custGeom>
              <a:avLst/>
              <a:gdLst/>
              <a:ahLst/>
              <a:cxnLst/>
              <a:rect l="l" t="t" r="r" b="b"/>
              <a:pathLst>
                <a:path w="341630" h="1163320">
                  <a:moveTo>
                    <a:pt x="341376" y="0"/>
                  </a:moveTo>
                  <a:lnTo>
                    <a:pt x="56895" y="0"/>
                  </a:lnTo>
                  <a:lnTo>
                    <a:pt x="0" y="56896"/>
                  </a:lnTo>
                  <a:lnTo>
                    <a:pt x="0" y="1105916"/>
                  </a:lnTo>
                  <a:lnTo>
                    <a:pt x="56895" y="1162812"/>
                  </a:lnTo>
                  <a:lnTo>
                    <a:pt x="341376" y="1162812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24BFDAED-C2EF-9E9B-5031-08517E6C0178}"/>
              </a:ext>
            </a:extLst>
          </p:cNvPr>
          <p:cNvSpPr txBox="1"/>
          <p:nvPr/>
        </p:nvSpPr>
        <p:spPr>
          <a:xfrm>
            <a:off x="143357" y="5443854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67070"/>
                </a:solidFill>
                <a:latin typeface="OCR A Extended"/>
                <a:cs typeface="OCR A Extended"/>
              </a:rPr>
              <a:t>4</a:t>
            </a:r>
            <a:endParaRPr sz="1800">
              <a:latin typeface="OCR A Extended"/>
              <a:cs typeface="OCR A Extended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4DB6EC42-8F81-076E-46BB-1FBD80D33671}"/>
              </a:ext>
            </a:extLst>
          </p:cNvPr>
          <p:cNvGrpSpPr/>
          <p:nvPr/>
        </p:nvGrpSpPr>
        <p:grpSpPr>
          <a:xfrm>
            <a:off x="0" y="6665976"/>
            <a:ext cx="433070" cy="1264920"/>
            <a:chOff x="0" y="6665976"/>
            <a:chExt cx="433070" cy="1264920"/>
          </a:xfrm>
        </p:grpSpPr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13D0D9FC-AACB-4062-632B-37301F52843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65976"/>
              <a:ext cx="432816" cy="1264920"/>
            </a:xfrm>
            <a:prstGeom prst="rect">
              <a:avLst/>
            </a:prstGeom>
          </p:spPr>
        </p:pic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1E17E0C0-ED01-169E-7114-3E3261E989CF}"/>
                </a:ext>
              </a:extLst>
            </p:cNvPr>
            <p:cNvSpPr/>
            <p:nvPr/>
          </p:nvSpPr>
          <p:spPr>
            <a:xfrm>
              <a:off x="80772" y="6719316"/>
              <a:ext cx="341630" cy="1163320"/>
            </a:xfrm>
            <a:custGeom>
              <a:avLst/>
              <a:gdLst/>
              <a:ahLst/>
              <a:cxnLst/>
              <a:rect l="l" t="t" r="r" b="b"/>
              <a:pathLst>
                <a:path w="341630" h="1163320">
                  <a:moveTo>
                    <a:pt x="341376" y="0"/>
                  </a:moveTo>
                  <a:lnTo>
                    <a:pt x="56895" y="0"/>
                  </a:lnTo>
                  <a:lnTo>
                    <a:pt x="0" y="56895"/>
                  </a:lnTo>
                  <a:lnTo>
                    <a:pt x="0" y="1105915"/>
                  </a:lnTo>
                  <a:lnTo>
                    <a:pt x="56895" y="1162811"/>
                  </a:lnTo>
                  <a:lnTo>
                    <a:pt x="341376" y="1162811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F742015E-013F-E877-EDB3-563E88161A90}"/>
              </a:ext>
            </a:extLst>
          </p:cNvPr>
          <p:cNvSpPr txBox="1"/>
          <p:nvPr/>
        </p:nvSpPr>
        <p:spPr>
          <a:xfrm>
            <a:off x="143357" y="6695058"/>
            <a:ext cx="16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67070"/>
                </a:solidFill>
                <a:latin typeface="OCR A Extended"/>
                <a:cs typeface="OCR A Extended"/>
              </a:rPr>
              <a:t>5</a:t>
            </a:r>
            <a:endParaRPr sz="1800">
              <a:latin typeface="OCR A Extended"/>
              <a:cs typeface="OCR A Extended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40EE1BE0-5A52-D3D9-97DE-13366C522B2A}"/>
              </a:ext>
            </a:extLst>
          </p:cNvPr>
          <p:cNvGrpSpPr/>
          <p:nvPr/>
        </p:nvGrpSpPr>
        <p:grpSpPr>
          <a:xfrm>
            <a:off x="0" y="374902"/>
            <a:ext cx="6858000" cy="8769350"/>
            <a:chOff x="0" y="374902"/>
            <a:chExt cx="6858000" cy="8769350"/>
          </a:xfrm>
        </p:grpSpPr>
        <p:pic>
          <p:nvPicPr>
            <p:cNvPr id="24" name="object 24">
              <a:extLst>
                <a:ext uri="{FF2B5EF4-FFF2-40B4-BE49-F238E27FC236}">
                  <a16:creationId xmlns:a16="http://schemas.microsoft.com/office/drawing/2014/main" id="{FD4D6308-6AAE-5196-4EA6-D7D61A43A8D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923279"/>
              <a:ext cx="432816" cy="1220720"/>
            </a:xfrm>
            <a:prstGeom prst="rect">
              <a:avLst/>
            </a:prstGeom>
          </p:spPr>
        </p:pic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FBA8BB28-ACCC-1534-E129-C8C9B65033DA}"/>
                </a:ext>
              </a:extLst>
            </p:cNvPr>
            <p:cNvSpPr/>
            <p:nvPr/>
          </p:nvSpPr>
          <p:spPr>
            <a:xfrm>
              <a:off x="80772" y="7976616"/>
              <a:ext cx="341630" cy="1163320"/>
            </a:xfrm>
            <a:custGeom>
              <a:avLst/>
              <a:gdLst/>
              <a:ahLst/>
              <a:cxnLst/>
              <a:rect l="l" t="t" r="r" b="b"/>
              <a:pathLst>
                <a:path w="341630" h="1163320">
                  <a:moveTo>
                    <a:pt x="341376" y="0"/>
                  </a:moveTo>
                  <a:lnTo>
                    <a:pt x="56895" y="0"/>
                  </a:lnTo>
                  <a:lnTo>
                    <a:pt x="0" y="56895"/>
                  </a:lnTo>
                  <a:lnTo>
                    <a:pt x="0" y="1105914"/>
                  </a:lnTo>
                  <a:lnTo>
                    <a:pt x="56895" y="1162811"/>
                  </a:lnTo>
                  <a:lnTo>
                    <a:pt x="341376" y="1162811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>
              <a:extLst>
                <a:ext uri="{FF2B5EF4-FFF2-40B4-BE49-F238E27FC236}">
                  <a16:creationId xmlns:a16="http://schemas.microsoft.com/office/drawing/2014/main" id="{2A1AE4B0-EFA7-3C90-B188-A76F27DEC2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26732"/>
              <a:ext cx="438886" cy="362699"/>
            </a:xfrm>
            <a:prstGeom prst="rect">
              <a:avLst/>
            </a:prstGeom>
          </p:spPr>
        </p:pic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E6EBA8D-6842-1DCE-15C7-E4F7C8A5E8AF}"/>
                </a:ext>
              </a:extLst>
            </p:cNvPr>
            <p:cNvSpPr/>
            <p:nvPr/>
          </p:nvSpPr>
          <p:spPr>
            <a:xfrm>
              <a:off x="80772" y="486155"/>
              <a:ext cx="341630" cy="248920"/>
            </a:xfrm>
            <a:custGeom>
              <a:avLst/>
              <a:gdLst/>
              <a:ahLst/>
              <a:cxnLst/>
              <a:rect l="l" t="t" r="r" b="b"/>
              <a:pathLst>
                <a:path w="341630" h="248920">
                  <a:moveTo>
                    <a:pt x="341376" y="0"/>
                  </a:moveTo>
                  <a:lnTo>
                    <a:pt x="58559" y="0"/>
                  </a:lnTo>
                  <a:lnTo>
                    <a:pt x="0" y="58547"/>
                  </a:lnTo>
                  <a:lnTo>
                    <a:pt x="0" y="248412"/>
                  </a:lnTo>
                  <a:lnTo>
                    <a:pt x="341376" y="248412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E9A2B19F-4E35-F7C4-130F-217436094D6C}"/>
                </a:ext>
              </a:extLst>
            </p:cNvPr>
            <p:cNvSpPr/>
            <p:nvPr/>
          </p:nvSpPr>
          <p:spPr>
            <a:xfrm>
              <a:off x="80772" y="486155"/>
              <a:ext cx="341630" cy="248920"/>
            </a:xfrm>
            <a:custGeom>
              <a:avLst/>
              <a:gdLst/>
              <a:ahLst/>
              <a:cxnLst/>
              <a:rect l="l" t="t" r="r" b="b"/>
              <a:pathLst>
                <a:path w="341630" h="248920">
                  <a:moveTo>
                    <a:pt x="341376" y="0"/>
                  </a:moveTo>
                  <a:lnTo>
                    <a:pt x="58559" y="0"/>
                  </a:lnTo>
                  <a:lnTo>
                    <a:pt x="0" y="58547"/>
                  </a:lnTo>
                  <a:lnTo>
                    <a:pt x="0" y="248412"/>
                  </a:lnTo>
                  <a:lnTo>
                    <a:pt x="341376" y="248412"/>
                  </a:lnTo>
                  <a:lnTo>
                    <a:pt x="341376" y="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>
              <a:extLst>
                <a:ext uri="{FF2B5EF4-FFF2-40B4-BE49-F238E27FC236}">
                  <a16:creationId xmlns:a16="http://schemas.microsoft.com/office/drawing/2014/main" id="{FB0ADA29-B293-40A5-FA18-CB85115AD8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7659" y="374902"/>
              <a:ext cx="6530340" cy="8769097"/>
            </a:xfrm>
            <a:prstGeom prst="rect">
              <a:avLst/>
            </a:prstGeom>
          </p:spPr>
        </p:pic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C93FA356-382A-EEAA-9A10-48E46E45983C}"/>
                </a:ext>
              </a:extLst>
            </p:cNvPr>
            <p:cNvSpPr/>
            <p:nvPr/>
          </p:nvSpPr>
          <p:spPr>
            <a:xfrm>
              <a:off x="425195" y="483107"/>
              <a:ext cx="6433185" cy="8661400"/>
            </a:xfrm>
            <a:custGeom>
              <a:avLst/>
              <a:gdLst/>
              <a:ahLst/>
              <a:cxnLst/>
              <a:rect l="l" t="t" r="r" b="b"/>
              <a:pathLst>
                <a:path w="6433184" h="8661400">
                  <a:moveTo>
                    <a:pt x="6432804" y="0"/>
                  </a:moveTo>
                  <a:lnTo>
                    <a:pt x="0" y="0"/>
                  </a:lnTo>
                  <a:lnTo>
                    <a:pt x="0" y="8660892"/>
                  </a:lnTo>
                  <a:lnTo>
                    <a:pt x="6432804" y="8660892"/>
                  </a:lnTo>
                  <a:lnTo>
                    <a:pt x="6432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>
            <a:extLst>
              <a:ext uri="{FF2B5EF4-FFF2-40B4-BE49-F238E27FC236}">
                <a16:creationId xmlns:a16="http://schemas.microsoft.com/office/drawing/2014/main" id="{36C32F59-F0FB-BB17-01E6-48E43E4A78B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lang="en-US" spc="-50" dirty="0"/>
              <a:t>N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407591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OCR A Extended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2</cp:revision>
  <dcterms:created xsi:type="dcterms:W3CDTF">2025-07-23T11:23:38Z</dcterms:created>
  <dcterms:modified xsi:type="dcterms:W3CDTF">2025-07-23T16:31:15Z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