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4C74CC-F8E4-45D9-BB59-9104A2A175F9}">
          <p14:sldIdLst>
            <p14:sldId id="256"/>
            <p14:sldId id="257"/>
          </p14:sldIdLst>
        </p14:section>
        <p14:section name="无标题节" id="{EA40E081-0409-40B4-86B3-C6D218809430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4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6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6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5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EB7B-1383-44CB-A38A-11B854F19F3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0B48-D7D4-4424-9100-EE96A6581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5211" y="1580973"/>
            <a:ext cx="1905713" cy="137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4739" y="1580973"/>
            <a:ext cx="9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9776" y="2018809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程序计数器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9776" y="2307419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指令缓存器</a:t>
            </a:r>
            <a:r>
              <a:rPr lang="en-US" altLang="zh-CN" dirty="0">
                <a:solidFill>
                  <a:schemeClr val="tx1"/>
                </a:solidFill>
              </a:rPr>
              <a:t>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3558" y="1580973"/>
            <a:ext cx="1905713" cy="3751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23086" y="1580973"/>
            <a:ext cx="9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78123" y="2018809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8120" y="2308653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78120" y="2598497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82818" y="2888341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8119" y="3181255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73424" y="3685693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73421" y="3975537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3421" y="4265381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9573" y="4555225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73420" y="4848139"/>
            <a:ext cx="1616581" cy="28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25211" y="3577445"/>
            <a:ext cx="1905713" cy="137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14739" y="3577445"/>
            <a:ext cx="9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41575" y="3949297"/>
            <a:ext cx="644778" cy="927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776" y="3946777"/>
            <a:ext cx="644778" cy="927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运算器</a:t>
            </a:r>
            <a:r>
              <a:rPr lang="en-US" altLang="zh-CN" dirty="0" smtClean="0">
                <a:solidFill>
                  <a:schemeClr val="tx1"/>
                </a:solidFill>
              </a:rPr>
              <a:t>ALU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上箭头 25"/>
          <p:cNvSpPr/>
          <p:nvPr/>
        </p:nvSpPr>
        <p:spPr>
          <a:xfrm rot="16200000">
            <a:off x="5619773" y="3249786"/>
            <a:ext cx="158261" cy="1741341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15095" y="3762111"/>
            <a:ext cx="7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8" name="上箭头 27"/>
          <p:cNvSpPr/>
          <p:nvPr/>
        </p:nvSpPr>
        <p:spPr>
          <a:xfrm rot="16200000">
            <a:off x="5619773" y="1567594"/>
            <a:ext cx="158261" cy="1741341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82766" y="3087442"/>
            <a:ext cx="7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4" idx="2"/>
            <a:endCxn id="22" idx="0"/>
          </p:cNvCxnSpPr>
          <p:nvPr/>
        </p:nvCxnSpPr>
        <p:spPr>
          <a:xfrm flipH="1">
            <a:off x="3978065" y="2956845"/>
            <a:ext cx="3" cy="62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63516" y="2221332"/>
            <a:ext cx="7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73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35535"/>
              </p:ext>
            </p:extLst>
          </p:nvPr>
        </p:nvGraphicFramePr>
        <p:xfrm>
          <a:off x="3308350" y="681566"/>
          <a:ext cx="2844800" cy="279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</a:tblGrid>
              <a:tr h="55901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（</a:t>
                      </a:r>
                      <a:r>
                        <a:rPr lang="en-US" altLang="zh-CN" sz="1000" b="1" dirty="0" smtClean="0"/>
                        <a:t>2</a:t>
                      </a:r>
                      <a:r>
                        <a:rPr lang="zh-CN" altLang="en-US" sz="1000" b="1" dirty="0" smtClean="0"/>
                        <a:t>，</a:t>
                      </a:r>
                      <a:r>
                        <a:rPr lang="en-US" altLang="zh-CN" sz="1000" b="1" dirty="0" smtClean="0"/>
                        <a:t>1</a:t>
                      </a:r>
                      <a:r>
                        <a:rPr lang="zh-CN" altLang="en-US" sz="1000" b="1" dirty="0" smtClean="0"/>
                        <a:t>）</a:t>
                      </a:r>
                      <a:endParaRPr lang="zh-CN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2108" y="866774"/>
            <a:ext cx="1687167" cy="3695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存储控制器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819275" y="1819275"/>
            <a:ext cx="1438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3830"/>
              </p:ext>
            </p:extLst>
          </p:nvPr>
        </p:nvGraphicFramePr>
        <p:xfrm>
          <a:off x="3867150" y="3867150"/>
          <a:ext cx="2305052" cy="55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/>
                <a:gridCol w="576263"/>
                <a:gridCol w="576263"/>
                <a:gridCol w="576263"/>
              </a:tblGrid>
              <a:tr h="5524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328987" y="133350"/>
            <a:ext cx="3362325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6299" y="133350"/>
            <a:ext cx="647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6723" y="4467225"/>
            <a:ext cx="146685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缓冲区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57399" y="1449942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地址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819276" y="4152900"/>
            <a:ext cx="1466849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71687" y="3783568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96108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14850" y="5257800"/>
            <a:ext cx="25146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0x55,0xAA(2Byte)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4850" y="4333875"/>
            <a:ext cx="2514600" cy="923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分区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r>
              <a:rPr lang="en-US" altLang="zh-CN" dirty="0" smtClean="0">
                <a:solidFill>
                  <a:schemeClr val="tx1"/>
                </a:solidFill>
              </a:rPr>
              <a:t>(64Byte)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4850" y="428625"/>
            <a:ext cx="2514600" cy="3905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Boot Loader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（启动引导）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446 Byte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6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70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慎亮李</dc:creator>
  <cp:lastModifiedBy>慎亮李</cp:lastModifiedBy>
  <cp:revision>6</cp:revision>
  <dcterms:created xsi:type="dcterms:W3CDTF">2016-11-09T13:13:05Z</dcterms:created>
  <dcterms:modified xsi:type="dcterms:W3CDTF">2016-11-09T14:40:00Z</dcterms:modified>
</cp:coreProperties>
</file>