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7973-8D2D-4E27-8CD3-22FEB6F69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3FBF-16DF-417A-8844-94A2B9FD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9E21-3647-43D1-8F48-540EA98A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50EA-BEBA-482E-8353-AFF278CD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FB4E-FB9F-4369-842E-8FF11B4E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8FDB-455B-4D56-9CE4-0D570453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DE5B7-9794-4185-AF60-0A1ACBA2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1223-AAE8-4BD1-97B9-0DAACD0D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7EC7-84E3-4033-98DF-7C91894A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40F9-E15D-4FCF-90FC-0C1417DE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F22B6-90C4-48E4-B94F-3B7DDDE9C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1C90-8B10-4D3D-8E07-454FF89F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0F0B-3825-494C-9E7F-10490290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F2DD-6D25-473B-A6C0-CE7F3DD6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0A53-F500-410C-B3F4-1B2A475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511D-F86C-4993-9CD4-300197B1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62CB-8C45-44DB-AF38-9E3AD75F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3580-1507-4807-A744-21301E5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B4DE-E977-49EE-8DD4-CEC563BE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FA2D-F270-4712-87DA-F5114901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FB6F-B894-483A-A3A0-6077620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98048-A2F4-4F95-9ACF-600A0B41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13BA-BD35-46AD-876B-ACA0A303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E809-4902-41C7-AD57-A974573F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02D3-6488-4531-A537-C133ED88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F7E9-011F-4F3C-934A-2B68323A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C0CA-5E90-4BC5-AF02-BAA2CDFBD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B387-ACB7-4349-8670-BDD3A3B8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2AB76-CC32-44B5-9156-94EF7B9F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3433-4C55-4C62-95C3-8D3C2E68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378A-E3BD-4B2D-B59B-EB671823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01FF-CAC5-49FC-9F3B-29196598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70A1E-0724-48D2-AD20-1E9B6424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D5982-4FF4-4AA2-8B3C-66C29656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5E0C2-A37F-4848-8076-B1167F55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4E342-1A7D-4878-93BB-C48F33ED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33094-8FA9-4ECA-B5FD-A1CBD392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16E75-182C-4B35-AF41-43B11D1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0E008-9174-4945-B4AB-4E120BA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5D4-E658-4B73-8C8C-26DBD287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B3C95-33E8-44B6-81A4-071B5F23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6E63D-C957-40B0-AF78-30C534A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1190B-0738-48A9-95E2-E751E74B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B27C8-9360-45EB-A467-1B549BB6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08660-79D8-4046-9906-E8A01410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582E9-942D-48B3-9D00-120B5B53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8D2E-EFC7-4ED8-9074-70623EF5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33D9-B041-4982-80BD-3B85B12F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1E6E-BE95-42B5-A304-3C808BB0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F452B-4D13-4849-84B1-F0E55205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3BA92-35BB-40A2-814A-5978BB20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2698-DAFA-4653-A6B1-5DA65B5D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448B-719E-403F-A062-64BCF63B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6DE27-0C67-4682-958F-C7CCD7A1B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AE8FF-64DA-472C-BC87-8ACAD7D5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23B47-3B39-4C72-8091-B83AF9E9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5D4A-F2CA-4F00-80BE-5B29041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2C1DD-4487-42C2-8FB1-B4A81C72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D7CE2-DD12-4847-A068-CE72B71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79E6-322F-48DA-85A9-95E24DDA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A6B7-F1CC-4C88-8477-D5C89ECE5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90BC-3E84-4C95-BC48-943DE65C8D5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968C6-09A2-4086-AC3F-98EF6E25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934B-DBCF-4DA8-9E21-12EC8673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AEAE-32BD-4B0C-B680-7178C447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8DA01-B540-4A1C-94E1-13E63B667D46}"/>
              </a:ext>
            </a:extLst>
          </p:cNvPr>
          <p:cNvSpPr/>
          <p:nvPr/>
        </p:nvSpPr>
        <p:spPr>
          <a:xfrm>
            <a:off x="0" y="494950"/>
            <a:ext cx="3171038" cy="6363050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K and C</a:t>
            </a: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Medical, Inc</a:t>
            </a:r>
          </a:p>
          <a:p>
            <a:pPr algn="ctr"/>
            <a:endParaRPr lang="en-US" sz="3200" b="1" dirty="0">
              <a:latin typeface="Arial Black" panose="020B0A04020102020204" pitchFamily="34" charset="0"/>
            </a:endParaRP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A Leader</a:t>
            </a: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In </a:t>
            </a: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Revenue</a:t>
            </a: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Cycle</a:t>
            </a: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Management</a:t>
            </a:r>
          </a:p>
        </p:txBody>
      </p:sp>
      <p:pic>
        <p:nvPicPr>
          <p:cNvPr id="5" name="Picture 4" descr="A person standing next to a person&#10;&#10;Description automatically generated">
            <a:extLst>
              <a:ext uri="{FF2B5EF4-FFF2-40B4-BE49-F238E27FC236}">
                <a16:creationId xmlns:a16="http://schemas.microsoft.com/office/drawing/2014/main" id="{8CBB1464-0793-4CF2-B4FF-C5C739F63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3171038" y="494950"/>
            <a:ext cx="9020941" cy="63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Sirn</dc:creator>
  <cp:lastModifiedBy>Sirn</cp:lastModifiedBy>
  <cp:revision>3</cp:revision>
  <dcterms:created xsi:type="dcterms:W3CDTF">2020-01-19T04:18:07Z</dcterms:created>
  <dcterms:modified xsi:type="dcterms:W3CDTF">2020-01-19T22:13:58Z</dcterms:modified>
</cp:coreProperties>
</file>