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8"/>
  </p:notesMasterIdLst>
  <p:sldIdLst>
    <p:sldId id="808" r:id="rId2"/>
    <p:sldId id="810" r:id="rId3"/>
    <p:sldId id="820" r:id="rId4"/>
    <p:sldId id="824" r:id="rId5"/>
    <p:sldId id="822" r:id="rId6"/>
    <p:sldId id="844" r:id="rId7"/>
  </p:sldIdLst>
  <p:sldSz cx="10691813" cy="7559675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1419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2839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4258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678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570974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085170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599364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113560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6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558" userDrawn="1">
          <p15:clr>
            <a:srgbClr val="A4A3A4"/>
          </p15:clr>
        </p15:guide>
        <p15:guide id="4" orient="horz" pos="158" userDrawn="1">
          <p15:clr>
            <a:srgbClr val="A4A3A4"/>
          </p15:clr>
        </p15:guide>
        <p15:guide id="5" pos="6497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orient="horz" pos="1565" userDrawn="1">
          <p15:clr>
            <a:srgbClr val="A4A3A4"/>
          </p15:clr>
        </p15:guide>
        <p15:guide id="8" pos="646" userDrawn="1">
          <p15:clr>
            <a:srgbClr val="A4A3A4"/>
          </p15:clr>
        </p15:guide>
        <p15:guide id="9" pos="5953" userDrawn="1">
          <p15:clr>
            <a:srgbClr val="A4A3A4"/>
          </p15:clr>
        </p15:guide>
        <p15:guide id="10" pos="1326" userDrawn="1">
          <p15:clr>
            <a:srgbClr val="A4A3A4"/>
          </p15:clr>
        </p15:guide>
        <p15:guide id="11" pos="4365" userDrawn="1">
          <p15:clr>
            <a:srgbClr val="A4A3A4"/>
          </p15:clr>
        </p15:guide>
        <p15:guide id="12" orient="horz" pos="1314" userDrawn="1">
          <p15:clr>
            <a:srgbClr val="A4A3A4"/>
          </p15:clr>
        </p15:guide>
        <p15:guide id="13" pos="827" userDrawn="1">
          <p15:clr>
            <a:srgbClr val="A4A3A4"/>
          </p15:clr>
        </p15:guide>
        <p15:guide id="14" pos="6504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0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C0"/>
    <a:srgbClr val="09B3AB"/>
    <a:srgbClr val="0BD5CB"/>
    <a:srgbClr val="0097E0"/>
    <a:srgbClr val="404040"/>
    <a:srgbClr val="25C0F1"/>
    <a:srgbClr val="CB7279"/>
    <a:srgbClr val="0087C5"/>
    <a:srgbClr val="E6F3FE"/>
    <a:srgbClr val="00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6" autoAdjust="0"/>
    <p:restoredTop sz="95206" autoAdjust="0"/>
  </p:normalViewPr>
  <p:slideViewPr>
    <p:cSldViewPr>
      <p:cViewPr>
        <p:scale>
          <a:sx n="95" d="100"/>
          <a:sy n="95" d="100"/>
        </p:scale>
        <p:origin x="-498" y="18"/>
      </p:cViewPr>
      <p:guideLst>
        <p:guide orient="horz" pos="1066"/>
        <p:guide orient="horz" pos="558"/>
        <p:guide orient="horz" pos="158"/>
        <p:guide orient="horz" pos="1565"/>
        <p:guide orient="horz" pos="1314"/>
        <p:guide orient="horz" pos="1800"/>
        <p:guide pos="192"/>
        <p:guide pos="6497"/>
        <p:guide pos="288"/>
        <p:guide pos="646"/>
        <p:guide pos="5953"/>
        <p:guide pos="1326"/>
        <p:guide pos="4365"/>
        <p:guide pos="827"/>
        <p:guide pos="6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5916" y="90"/>
      </p:cViewPr>
      <p:guideLst>
        <p:guide orient="horz" pos="315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2976628" cy="499824"/>
          </a:xfrm>
          <a:prstGeom prst="rect">
            <a:avLst/>
          </a:prstGeom>
        </p:spPr>
        <p:txBody>
          <a:bodyPr vert="horz" lIns="92154" tIns="46075" rIns="92154" bIns="46075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15" y="0"/>
            <a:ext cx="2976628" cy="499824"/>
          </a:xfrm>
          <a:prstGeom prst="rect">
            <a:avLst/>
          </a:prstGeom>
        </p:spPr>
        <p:txBody>
          <a:bodyPr vert="horz" lIns="92154" tIns="46075" rIns="92154" bIns="46075" rtlCol="0"/>
          <a:lstStyle>
            <a:lvl1pPr algn="r">
              <a:defRPr sz="1200"/>
            </a:lvl1pPr>
          </a:lstStyle>
          <a:p>
            <a:pPr>
              <a:defRPr/>
            </a:pPr>
            <a:fld id="{33F348ED-6064-4C8B-AC0E-CFAD0A6D12FE}" type="datetimeFigureOut">
              <a:rPr lang="ko-KR" altLang="en-US"/>
              <a:pPr>
                <a:defRPr/>
              </a:pPr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49300"/>
            <a:ext cx="5307012" cy="3751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4" tIns="46075" rIns="92154" bIns="460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315" y="4749130"/>
            <a:ext cx="5495312" cy="4500012"/>
          </a:xfrm>
          <a:prstGeom prst="rect">
            <a:avLst/>
          </a:prstGeom>
        </p:spPr>
        <p:txBody>
          <a:bodyPr vert="horz" lIns="92154" tIns="46075" rIns="92154" bIns="46075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9496661"/>
            <a:ext cx="2976628" cy="499823"/>
          </a:xfrm>
          <a:prstGeom prst="rect">
            <a:avLst/>
          </a:prstGeom>
        </p:spPr>
        <p:txBody>
          <a:bodyPr vert="horz" lIns="92154" tIns="46075" rIns="92154" bIns="4607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15" y="9496661"/>
            <a:ext cx="2976628" cy="499823"/>
          </a:xfrm>
          <a:prstGeom prst="rect">
            <a:avLst/>
          </a:prstGeom>
        </p:spPr>
        <p:txBody>
          <a:bodyPr vert="horz" lIns="92154" tIns="46075" rIns="92154" bIns="46075" rtlCol="0" anchor="b"/>
          <a:lstStyle>
            <a:lvl1pPr algn="r">
              <a:defRPr sz="1200"/>
            </a:lvl1pPr>
          </a:lstStyle>
          <a:p>
            <a:pPr>
              <a:defRPr/>
            </a:pPr>
            <a:fld id="{14AA08EF-A5CB-4A5C-B7E0-627285BA7C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7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575" kern="1200">
        <a:solidFill>
          <a:schemeClr val="tx1"/>
        </a:solidFill>
        <a:latin typeface="+mn-lt"/>
        <a:ea typeface="+mn-ea"/>
        <a:cs typeface="+mn-cs"/>
      </a:defRPr>
    </a:lvl1pPr>
    <a:lvl2pPr marL="514196" algn="l" rtl="0" eaLnBrk="0" fontAlgn="base" latinLnBrk="1" hangingPunct="0">
      <a:spcBef>
        <a:spcPct val="30000"/>
      </a:spcBef>
      <a:spcAft>
        <a:spcPct val="0"/>
      </a:spcAft>
      <a:defRPr sz="1575" kern="1200">
        <a:solidFill>
          <a:schemeClr val="tx1"/>
        </a:solidFill>
        <a:latin typeface="+mn-lt"/>
        <a:ea typeface="+mn-ea"/>
        <a:cs typeface="+mn-cs"/>
      </a:defRPr>
    </a:lvl2pPr>
    <a:lvl3pPr marL="1028390" algn="l" rtl="0" eaLnBrk="0" fontAlgn="base" latinLnBrk="1" hangingPunct="0">
      <a:spcBef>
        <a:spcPct val="30000"/>
      </a:spcBef>
      <a:spcAft>
        <a:spcPct val="0"/>
      </a:spcAft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542586" algn="l" rtl="0" eaLnBrk="0" fontAlgn="base" latinLnBrk="1" hangingPunct="0">
      <a:spcBef>
        <a:spcPct val="30000"/>
      </a:spcBef>
      <a:spcAft>
        <a:spcPct val="0"/>
      </a:spcAft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2056780" algn="l" rtl="0" eaLnBrk="0" fontAlgn="base" latinLnBrk="1" hangingPunct="0">
      <a:spcBef>
        <a:spcPct val="30000"/>
      </a:spcBef>
      <a:spcAft>
        <a:spcPct val="0"/>
      </a:spcAft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570974" algn="l" defTabSz="102839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3085170" algn="l" defTabSz="102839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599364" algn="l" defTabSz="102839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4113560" algn="l" defTabSz="102839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82D932CA-3B7E-40A7-B566-1F79D9F7D587}"/>
              </a:ext>
            </a:extLst>
          </p:cNvPr>
          <p:cNvCxnSpPr/>
          <p:nvPr userDrawn="1"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AF4AA44-75BD-43F5-AECC-0E5E189E3E22}"/>
              </a:ext>
            </a:extLst>
          </p:cNvPr>
          <p:cNvCxnSpPr/>
          <p:nvPr userDrawn="1"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1D92F34-481A-4936-975D-B4D0F6A4332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88DCCAF-A069-4047-96B5-9AFFAEBBF2BE}"/>
              </a:ext>
            </a:extLst>
          </p:cNvPr>
          <p:cNvCxnSpPr>
            <a:cxnSpLocks/>
          </p:cNvCxnSpPr>
          <p:nvPr userDrawn="1"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AA71FBB-5688-428B-979C-6AC8CF6F658A}"/>
              </a:ext>
            </a:extLst>
          </p:cNvPr>
          <p:cNvCxnSpPr>
            <a:cxnSpLocks/>
          </p:cNvCxnSpPr>
          <p:nvPr userDrawn="1"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7544E5C-17E5-465C-B552-3A4BBB57F8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94B6CE2-763C-4DD8-A367-F388B6AB3A2C}"/>
              </a:ext>
            </a:extLst>
          </p:cNvPr>
          <p:cNvCxnSpPr>
            <a:cxnSpLocks/>
          </p:cNvCxnSpPr>
          <p:nvPr userDrawn="1"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1AF9A04E-4199-4528-BE84-E9424B5D5F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38FAD00-715A-422D-B462-D95F8D2B98BD}"/>
              </a:ext>
            </a:extLst>
          </p:cNvPr>
          <p:cNvGrpSpPr/>
          <p:nvPr userDrawn="1"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6A272321-25C9-4D44-9DEB-4D21FA1337D5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F81A88F5-73FF-4F4D-B5D4-0C5445236FC1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xmlns="" id="{4624AA70-624B-4DB7-9C42-EE9504D2DD94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0E8214CE-FDD8-4208-9789-88512D201F01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92466C9-52F1-4AFA-82BE-DE6FFFC80F93}"/>
              </a:ext>
            </a:extLst>
          </p:cNvPr>
          <p:cNvGrpSpPr/>
          <p:nvPr userDrawn="1"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A45E7A00-D6D2-477E-919A-1A9FFE4D78F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0CE40E5C-1276-4BD5-95D5-7A218842F666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416BA9-C7AA-4E7E-8A6C-ADB0F5A87124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8CC48EA2-31F6-4FD2-9B5C-9F3CF0801E11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A5C594C9-4704-4D80-981F-98DE71913F8D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B6434261-80A8-49DE-9151-BE8A4D0ED239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8945F59-A5A3-4EF9-8E65-90DAED79EAC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8854658C-146C-4249-B37A-3899DCD9491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DE2FF8C-4D09-4071-838F-B179F8D75EE3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6A428AD-9FCE-4921-8842-7FE91EFB1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A27D7031-C92B-4C9D-B7F1-247A3DC8DC8A}"/>
              </a:ext>
            </a:extLst>
          </p:cNvPr>
          <p:cNvGrpSpPr/>
          <p:nvPr userDrawn="1"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3A893A7D-EC80-4675-882A-BCC5A2A8F7A4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CE85DE0-1426-41D4-B4A0-CA1D5A3D2978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F25C4B7C-D2A1-49F2-962F-398869017928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EBDF806C-74D3-4352-843C-020BCD13A89D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97F46902-C25F-42D6-AC83-5DF54287D4E5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A5A75AC-4416-4C88-BDF9-8728F5E169AF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6817CA45-21A4-4E05-8F4C-625CB1747DA7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05B330C-0799-47FC-AF52-F574FE2B762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BD752032-99B1-4CC6-A0AE-B4A811745F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B7677AAB-03AF-47FC-ADEA-573CE71124C3}"/>
              </a:ext>
            </a:extLst>
          </p:cNvPr>
          <p:cNvGrpSpPr/>
          <p:nvPr userDrawn="1"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E9E26264-39BB-4253-A14C-9648BFD672DB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2FE50359-DC21-4ACB-84DA-2CF5FA67877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51BD30E0-254A-4CCE-AE5B-A692DE89FC4F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0BC8369E-FA77-4B7F-87F6-306B8866C983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B31D4630-717D-455C-9EBA-83F64BC122A0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8BC8F089-15A7-4720-955C-834BCC44FB03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BD62B372-4F02-4B83-A524-B4470E74332A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313A2B7-0606-4EA5-8936-BEF75DEDF0FA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2C04868D-9161-4CD7-92F3-FA897238FB14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xmlns="" id="{617C1B6D-8321-4379-91BF-F836A5D4E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xmlns="" id="{ADF637CD-C551-4A8F-BFBD-199BDDEDFF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340CB44-CE8B-4DB4-982F-19941359EDE8}"/>
              </a:ext>
            </a:extLst>
          </p:cNvPr>
          <p:cNvGrpSpPr/>
          <p:nvPr userDrawn="1"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E849B2A5-663F-4091-B317-BCD4759C38DC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58756878-FD5F-4089-9F06-37A678456A52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95E6A20-B983-4A03-841F-A2855824A2A1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A144C7EE-1DD3-45BF-A9DD-A31EFF6F5E5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99922B5D-ED16-498A-8F59-813A760A4AF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5980C8E2-8BAB-48A8-A457-27931878D88A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820285F5-75B6-4D3C-9034-E57BC6012117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C909A1A-A362-4801-B336-77365823D2FE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EC477DCB-5406-4BA5-910B-C47ECA627260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CCE7020A-4C7B-4DFB-85C7-E8BD499128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8A557F77-B151-40F1-9DB6-D515A11B8CF1}"/>
              </a:ext>
            </a:extLst>
          </p:cNvPr>
          <p:cNvSpPr/>
          <p:nvPr userDrawn="1"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BDF51B0-11B5-440E-B82C-F7F03C04EE0D}"/>
              </a:ext>
            </a:extLst>
          </p:cNvPr>
          <p:cNvGrpSpPr/>
          <p:nvPr userDrawn="1"/>
        </p:nvGrpSpPr>
        <p:grpSpPr>
          <a:xfrm>
            <a:off x="-12701" y="6647135"/>
            <a:ext cx="10691813" cy="912540"/>
            <a:chOff x="0" y="6647135"/>
            <a:chExt cx="10635312" cy="91254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xmlns="" id="{431A218D-352B-4ADC-8263-8285A132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6647135"/>
              <a:ext cx="2665518" cy="912540"/>
            </a:xfrm>
            <a:prstGeom prst="rect">
              <a:avLst/>
            </a:prstGeom>
          </p:spPr>
        </p:pic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xmlns="" id="{84DA9D47-7D5E-4B74-B038-81647486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656598" y="6647135"/>
              <a:ext cx="2665518" cy="912540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xmlns="" id="{3761CB06-FDF5-42EB-A91B-C4768571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313196" y="6647135"/>
              <a:ext cx="2665518" cy="912540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xmlns="" id="{1357DFD1-9A64-49A8-AE08-35050BAFA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969794" y="6647135"/>
              <a:ext cx="2665518" cy="912540"/>
            </a:xfrm>
            <a:prstGeom prst="rect">
              <a:avLst/>
            </a:prstGeom>
          </p:spPr>
        </p:pic>
      </p:grpSp>
      <p:sp>
        <p:nvSpPr>
          <p:cNvPr id="39" name="사각형: 잘린 대각선 방향 모서리 38">
            <a:extLst>
              <a:ext uri="{FF2B5EF4-FFF2-40B4-BE49-F238E27FC236}">
                <a16:creationId xmlns:a16="http://schemas.microsoft.com/office/drawing/2014/main" xmlns="" id="{2B012D46-58CE-4AB1-AB18-AF41B64B26A6}"/>
              </a:ext>
            </a:extLst>
          </p:cNvPr>
          <p:cNvSpPr/>
          <p:nvPr userDrawn="1"/>
        </p:nvSpPr>
        <p:spPr>
          <a:xfrm>
            <a:off x="323850" y="1097632"/>
            <a:ext cx="9953625" cy="5850529"/>
          </a:xfrm>
          <a:prstGeom prst="snip2DiagRect">
            <a:avLst>
              <a:gd name="adj1" fmla="val 0"/>
              <a:gd name="adj2" fmla="val 12434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292261C3-5CFD-466B-AC36-DB74262179E0}"/>
              </a:ext>
            </a:extLst>
          </p:cNvPr>
          <p:cNvGrpSpPr/>
          <p:nvPr userDrawn="1"/>
        </p:nvGrpSpPr>
        <p:grpSpPr>
          <a:xfrm flipH="1">
            <a:off x="-568976" y="5565145"/>
            <a:ext cx="1537060" cy="1830551"/>
            <a:chOff x="2910824" y="205745"/>
            <a:chExt cx="1537060" cy="183055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F4827BCD-C584-4618-AF42-092F956BD1F4}"/>
                </a:ext>
              </a:extLst>
            </p:cNvPr>
            <p:cNvCxnSpPr/>
            <p:nvPr/>
          </p:nvCxnSpPr>
          <p:spPr>
            <a:xfrm flipH="1">
              <a:off x="3155111" y="205745"/>
              <a:ext cx="1292773" cy="12927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F18CDEE0-EC75-483A-A625-9FF5E1AAC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824" y="1306287"/>
              <a:ext cx="730008" cy="7300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7E8F0BFB-B612-401C-96CD-6418395A4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04" y="1387929"/>
              <a:ext cx="261257" cy="26125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래픽 43">
            <a:extLst>
              <a:ext uri="{FF2B5EF4-FFF2-40B4-BE49-F238E27FC236}">
                <a16:creationId xmlns:a16="http://schemas.microsoft.com/office/drawing/2014/main" xmlns="" id="{924A789A-5F1C-4B85-958F-0C84451044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46100" y="6852661"/>
            <a:ext cx="965200" cy="9652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2752D3F-2446-48C0-B5CB-46B2D9605D91}"/>
              </a:ext>
            </a:extLst>
          </p:cNvPr>
          <p:cNvGrpSpPr/>
          <p:nvPr userDrawn="1"/>
        </p:nvGrpSpPr>
        <p:grpSpPr>
          <a:xfrm flipH="1">
            <a:off x="9873146" y="1074057"/>
            <a:ext cx="813904" cy="973577"/>
            <a:chOff x="1535143" y="6369957"/>
            <a:chExt cx="813904" cy="97357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7F6C3E58-2272-4F66-879F-B10304A39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019" y="6369957"/>
              <a:ext cx="537028" cy="53702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CDFCB556-7E86-4DD4-AA7A-ADE398CCE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143" y="6560702"/>
              <a:ext cx="782832" cy="7828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3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7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</p:sldLayoutIdLst>
  <p:hf hdr="0" ftr="0" dt="0"/>
  <p:txStyles>
    <p:titleStyle>
      <a:lvl1pPr algn="l" defTabSz="91442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6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2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6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2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9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0E8AA38-5C7F-45C0-B216-F51A93D72C58}"/>
              </a:ext>
            </a:extLst>
          </p:cNvPr>
          <p:cNvCxnSpPr/>
          <p:nvPr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CB94193-A560-4724-A0D6-EB4FDA65023D}"/>
              </a:ext>
            </a:extLst>
          </p:cNvPr>
          <p:cNvCxnSpPr/>
          <p:nvPr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661114-F07E-44C5-85B9-7241CB226437}"/>
              </a:ext>
            </a:extLst>
          </p:cNvPr>
          <p:cNvCxnSpPr>
            <a:cxnSpLocks/>
          </p:cNvCxnSpPr>
          <p:nvPr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7B5EA4F-4B68-4FBF-B634-0CDF1A10BB08}"/>
              </a:ext>
            </a:extLst>
          </p:cNvPr>
          <p:cNvCxnSpPr>
            <a:cxnSpLocks/>
          </p:cNvCxnSpPr>
          <p:nvPr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3FC4BD3-1BB6-4978-89CB-C6FA4EDDDE2A}"/>
              </a:ext>
            </a:extLst>
          </p:cNvPr>
          <p:cNvCxnSpPr>
            <a:cxnSpLocks/>
          </p:cNvCxnSpPr>
          <p:nvPr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11A95DD-EBCC-41CE-8C0E-BEA1A6C07230}"/>
              </a:ext>
            </a:extLst>
          </p:cNvPr>
          <p:cNvCxnSpPr>
            <a:cxnSpLocks/>
          </p:cNvCxnSpPr>
          <p:nvPr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3C85BE1-30B2-4C72-AAA3-39F030365596}"/>
              </a:ext>
            </a:extLst>
          </p:cNvPr>
          <p:cNvCxnSpPr>
            <a:cxnSpLocks/>
          </p:cNvCxnSpPr>
          <p:nvPr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8DF58666-98FB-41F1-88C8-D96E58C1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7545048-EF8C-4D29-937D-C16B4E5B37CF}"/>
              </a:ext>
            </a:extLst>
          </p:cNvPr>
          <p:cNvGrpSpPr/>
          <p:nvPr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7730E80B-67BF-45EF-9E75-707C3BBBC4BE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F66C1988-EEE5-4EFA-A682-20E9D50B3FCE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xmlns="" id="{4D1BF936-191D-45C8-BA25-B3FBDD30C0D8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AF8271D9-0469-4A1B-93F8-59611B3CE99D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2613015-7491-4657-87D2-60CBD9C34A51}"/>
              </a:ext>
            </a:extLst>
          </p:cNvPr>
          <p:cNvGrpSpPr/>
          <p:nvPr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C946DF-A039-4B65-A004-92328BBF5C26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18990928-1E2E-4E53-8D7F-2D5B7B5D9AE4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1836FABC-4827-4FC3-B4EC-1777FED1067D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1FF8C399-5D40-43B3-A31A-D5167546B6BC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04E88DC-B2FF-4482-890E-FE4F3524699C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4BE61177-C130-4B1E-990C-0BB2C45D1987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1437F33-885B-47B5-A051-73AFD1FA5F1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82773F87-0709-418E-BFCC-5C53F2F2B443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354DC978-0ADF-4C03-A84C-6AB171DD7D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9B891B06-EF00-4F7A-A73C-B760A22A7F00}"/>
              </a:ext>
            </a:extLst>
          </p:cNvPr>
          <p:cNvCxnSpPr>
            <a:cxnSpLocks/>
          </p:cNvCxnSpPr>
          <p:nvPr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EC10367-57AF-44BB-A84E-E323721350F9}"/>
              </a:ext>
            </a:extLst>
          </p:cNvPr>
          <p:cNvGrpSpPr/>
          <p:nvPr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F83A05E-A443-4189-BB68-957D1BC6A2B8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0D200758-0ED5-4C8C-83C6-A1E62737A90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DDDE20D-EDB1-4682-A3E6-BB0207EF70C0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6223DE0-F7AD-4436-8627-BCD0C434CC26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726B108E-855E-4C81-838D-14988CCC9D18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2C8880DB-FA60-4AC2-8FD9-134FC1B30F70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0E6A2170-DD73-4C86-B22C-DC3C8438695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1DE18A8-5CB0-4904-8E2F-3A79C361F26F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977C57EB-355B-400F-860D-8260F7095A0D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F4B9587-DAE2-45A4-B4BB-FFF7923445A2}"/>
              </a:ext>
            </a:extLst>
          </p:cNvPr>
          <p:cNvGrpSpPr/>
          <p:nvPr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D95F95E1-B326-4803-B29B-17652469004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28666E-25AB-48E0-B963-A03570E5CF4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7297D5A5-CEB4-4C41-B23E-85BF9EAF8E86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C3D25E94-67A2-418D-BD02-65FD01426225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BA56319-4B98-4570-8B38-7782475177F6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D365D92A-183A-43E6-A7C3-A520521132BD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7569F9B8-4664-4008-BE8F-4E534C51858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2DA1FD37-FC01-4677-8DCD-09696D9C430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3C49BC08-52E0-46B3-B4CC-EC0A30E31430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xmlns="" id="{F7F484DE-D50D-4E5B-A81D-A6FE9492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xmlns="" id="{09A8DF38-F0B7-47B1-908E-F1A3CED2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6961AB03-DD00-4EB2-9C74-F3D209EC8DC0}"/>
              </a:ext>
            </a:extLst>
          </p:cNvPr>
          <p:cNvGrpSpPr/>
          <p:nvPr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282F1F50-7C9F-49D9-87E1-1369C457C605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3400C3D-8F90-4280-93B1-3DD75ED2961F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EF2CD135-15EA-4D31-862F-A5452D1FF3F6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57A4450A-3347-4297-886A-E998AA7F953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AF8BD738-A0F2-411B-BC26-FE740099FF2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3D7831F8-4E45-4589-83A9-0EF9A225D647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B8CEC31-FF2C-4210-9581-397D2821E91A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D1FDCCD-8187-4B89-A7E3-F6E8D3F8C8E1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0C99FF7A-5A3F-41E9-B92B-0B9CF96413E9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43229744-34CB-4ACA-B7A7-42BC52B5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8B18F76-9A8B-46E4-A1D1-8752C8B8B2B9}"/>
              </a:ext>
            </a:extLst>
          </p:cNvPr>
          <p:cNvSpPr/>
          <p:nvPr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15E7A9C-AC92-41EF-BFF3-4699BD2CC8F8}"/>
              </a:ext>
            </a:extLst>
          </p:cNvPr>
          <p:cNvSpPr txBox="1"/>
          <p:nvPr/>
        </p:nvSpPr>
        <p:spPr>
          <a:xfrm>
            <a:off x="3718495" y="3119891"/>
            <a:ext cx="64123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kern="0" spc="-3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윤피티연구소에서</a:t>
            </a:r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제공해드리는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1F532D9-2892-4994-BC8E-388C68CC66AA}"/>
              </a:ext>
            </a:extLst>
          </p:cNvPr>
          <p:cNvSpPr/>
          <p:nvPr/>
        </p:nvSpPr>
        <p:spPr>
          <a:xfrm>
            <a:off x="5501202" y="3632524"/>
            <a:ext cx="46296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실무 </a:t>
            </a:r>
            <a:r>
              <a:rPr lang="en-US" altLang="ko-KR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PPT </a:t>
            </a:r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</a:t>
            </a:r>
            <a:endParaRPr lang="ko-KR" altLang="en-US" sz="3500" spc="-3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2BC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2D345DB-4D02-4B85-9A8A-2EDCF8A87BEF}"/>
              </a:ext>
            </a:extLst>
          </p:cNvPr>
          <p:cNvSpPr/>
          <p:nvPr/>
        </p:nvSpPr>
        <p:spPr>
          <a:xfrm>
            <a:off x="5972212" y="4241730"/>
            <a:ext cx="4158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/  2019.01</a:t>
            </a:r>
            <a:endParaRPr lang="ko-KR" altLang="en-US" sz="16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5FA59D8-5C7D-4124-AB88-2A129A909425}"/>
              </a:ext>
            </a:extLst>
          </p:cNvPr>
          <p:cNvSpPr/>
          <p:nvPr/>
        </p:nvSpPr>
        <p:spPr>
          <a:xfrm rot="985771">
            <a:off x="7139965" y="4019516"/>
            <a:ext cx="172530" cy="172530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7B76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55659F96-3066-45C9-ABF8-B411474050E0}"/>
              </a:ext>
            </a:extLst>
          </p:cNvPr>
          <p:cNvSpPr/>
          <p:nvPr/>
        </p:nvSpPr>
        <p:spPr>
          <a:xfrm rot="985771">
            <a:off x="7310415" y="4179786"/>
            <a:ext cx="87706" cy="87706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7B76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14741F3-4125-476C-AFB9-6DCDDC8BDA6F}"/>
              </a:ext>
            </a:extLst>
          </p:cNvPr>
          <p:cNvCxnSpPr>
            <a:cxnSpLocks/>
          </p:cNvCxnSpPr>
          <p:nvPr/>
        </p:nvCxnSpPr>
        <p:spPr>
          <a:xfrm flipH="1">
            <a:off x="5067300" y="4414838"/>
            <a:ext cx="4162425" cy="0"/>
          </a:xfrm>
          <a:prstGeom prst="line">
            <a:avLst/>
          </a:prstGeom>
          <a:ln w="5715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7AF3D4B4-3B70-4C31-A9C7-054E679D8988}"/>
              </a:ext>
            </a:extLst>
          </p:cNvPr>
          <p:cNvCxnSpPr>
            <a:cxnSpLocks/>
          </p:cNvCxnSpPr>
          <p:nvPr/>
        </p:nvCxnSpPr>
        <p:spPr>
          <a:xfrm flipH="1">
            <a:off x="5067300" y="2979390"/>
            <a:ext cx="4987364" cy="0"/>
          </a:xfrm>
          <a:prstGeom prst="line">
            <a:avLst/>
          </a:prstGeom>
          <a:ln w="57150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4AD97BD2-301D-45CE-92C3-A73C4E16FA03}"/>
              </a:ext>
            </a:extLst>
          </p:cNvPr>
          <p:cNvCxnSpPr>
            <a:cxnSpLocks/>
          </p:cNvCxnSpPr>
          <p:nvPr/>
        </p:nvCxnSpPr>
        <p:spPr>
          <a:xfrm flipH="1">
            <a:off x="5067300" y="3034648"/>
            <a:ext cx="4987364" cy="0"/>
          </a:xfrm>
          <a:prstGeom prst="line">
            <a:avLst/>
          </a:prstGeom>
          <a:ln w="15875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84BDBF3-F709-4EAC-B2DB-F33B45EF837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F74AD7CD-63D7-4232-ACEC-007D52D17083}"/>
              </a:ext>
            </a:extLst>
          </p:cNvPr>
          <p:cNvGrpSpPr/>
          <p:nvPr/>
        </p:nvGrpSpPr>
        <p:grpSpPr>
          <a:xfrm>
            <a:off x="6900661" y="337575"/>
            <a:ext cx="556563" cy="603455"/>
            <a:chOff x="6687301" y="337575"/>
            <a:chExt cx="556563" cy="6034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143E661-0445-4036-ADB2-C2588674DAE6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C4DA26A-C048-450E-A688-E0051C420F83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CE13E4F4-7F03-419A-83B0-FB1CA91D7C8D}"/>
                </a:ext>
              </a:extLst>
            </p:cNvPr>
            <p:cNvSpPr/>
            <p:nvPr/>
          </p:nvSpPr>
          <p:spPr>
            <a:xfrm>
              <a:off x="668730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추진배경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4B83E2C-25C3-4D14-B4EF-E8DF9983A1B3}"/>
              </a:ext>
            </a:extLst>
          </p:cNvPr>
          <p:cNvGrpSpPr/>
          <p:nvPr/>
        </p:nvGrpSpPr>
        <p:grpSpPr>
          <a:xfrm>
            <a:off x="7479424" y="337575"/>
            <a:ext cx="556563" cy="603455"/>
            <a:chOff x="7308736" y="337575"/>
            <a:chExt cx="556563" cy="6034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C67B164A-AAF3-495D-84B7-5F267C898A38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8E96B3D-A2F8-44A9-9F3E-D1C18EA005A8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3389390B-EA4B-4485-95E4-305090CD8C29}"/>
                </a:ext>
              </a:extLst>
            </p:cNvPr>
            <p:cNvSpPr/>
            <p:nvPr/>
          </p:nvSpPr>
          <p:spPr>
            <a:xfrm>
              <a:off x="7308736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사업배경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67F172AD-EC68-45C1-BB3E-21D28B859FD0}"/>
              </a:ext>
            </a:extLst>
          </p:cNvPr>
          <p:cNvGrpSpPr/>
          <p:nvPr/>
        </p:nvGrpSpPr>
        <p:grpSpPr>
          <a:xfrm>
            <a:off x="8058187" y="337575"/>
            <a:ext cx="556563" cy="603455"/>
            <a:chOff x="7930171" y="337575"/>
            <a:chExt cx="556563" cy="6034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0420BE0C-69AF-4819-A925-19205FA6DA81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86ADC81-7523-4078-87B9-6A572168ACA3}"/>
                </a:ext>
              </a:extLst>
            </p:cNvPr>
            <p:cNvSpPr/>
            <p:nvPr/>
          </p:nvSpPr>
          <p:spPr>
            <a:xfrm>
              <a:off x="802024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FD44E42-5F00-4B2D-B4AA-21D9254BC667}"/>
                </a:ext>
              </a:extLst>
            </p:cNvPr>
            <p:cNvSpPr/>
            <p:nvPr/>
          </p:nvSpPr>
          <p:spPr>
            <a:xfrm>
              <a:off x="793017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연구내용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2FE4F8DB-E0A7-4A03-BCE8-1AC8A7D75D68}"/>
              </a:ext>
            </a:extLst>
          </p:cNvPr>
          <p:cNvGrpSpPr/>
          <p:nvPr/>
        </p:nvGrpSpPr>
        <p:grpSpPr>
          <a:xfrm>
            <a:off x="8636950" y="337575"/>
            <a:ext cx="684804" cy="603455"/>
            <a:chOff x="8551606" y="337575"/>
            <a:chExt cx="684804" cy="6034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9A7D3A4-7715-475E-BD78-32A5480BD870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731DE20-C85E-4B7E-A4B9-7EEACF378BA8}"/>
                </a:ext>
              </a:extLst>
            </p:cNvPr>
            <p:cNvSpPr/>
            <p:nvPr/>
          </p:nvSpPr>
          <p:spPr>
            <a:xfrm>
              <a:off x="870579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04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40799978-265C-499F-B872-A654574BABCC}"/>
                </a:ext>
              </a:extLst>
            </p:cNvPr>
            <p:cNvSpPr/>
            <p:nvPr/>
          </p:nvSpPr>
          <p:spPr>
            <a:xfrm>
              <a:off x="8551606" y="694809"/>
              <a:ext cx="6848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전략 및 일정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A34C1A12-F20C-4070-920F-93485FC6BAA2}"/>
              </a:ext>
            </a:extLst>
          </p:cNvPr>
          <p:cNvGrpSpPr/>
          <p:nvPr/>
        </p:nvGrpSpPr>
        <p:grpSpPr>
          <a:xfrm>
            <a:off x="9343954" y="337575"/>
            <a:ext cx="502061" cy="603455"/>
            <a:chOff x="9301282" y="337575"/>
            <a:chExt cx="502061" cy="60345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FC44D423-E416-477A-8DA4-E52F9820AD8C}"/>
                </a:ext>
              </a:extLst>
            </p:cNvPr>
            <p:cNvGrpSpPr/>
            <p:nvPr/>
          </p:nvGrpSpPr>
          <p:grpSpPr>
            <a:xfrm>
              <a:off x="9364102" y="337575"/>
              <a:ext cx="361180" cy="326720"/>
              <a:chOff x="9364102" y="337575"/>
              <a:chExt cx="361180" cy="32672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11010690-7177-4125-AE71-DCB1377D8871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3381EE91-06B7-41B0-8597-3D5B0480D420}"/>
                  </a:ext>
                </a:extLst>
              </p:cNvPr>
              <p:cNvSpPr/>
              <p:nvPr/>
            </p:nvSpPr>
            <p:spPr>
              <a:xfrm>
                <a:off x="936410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05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2FE4627A-F2A9-4289-A9F1-914AA9971C36}"/>
                </a:ext>
              </a:extLst>
            </p:cNvPr>
            <p:cNvSpPr/>
            <p:nvPr/>
          </p:nvSpPr>
          <p:spPr>
            <a:xfrm>
              <a:off x="9301282" y="694809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BC</a:t>
              </a:r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B126A1B5-57D2-4ABC-AFC3-4B29C648A637}"/>
              </a:ext>
            </a:extLst>
          </p:cNvPr>
          <p:cNvGrpSpPr/>
          <p:nvPr/>
        </p:nvGrpSpPr>
        <p:grpSpPr>
          <a:xfrm>
            <a:off x="9868217" y="347033"/>
            <a:ext cx="556563" cy="593997"/>
            <a:chOff x="9868217" y="347033"/>
            <a:chExt cx="556563" cy="59399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2829E59C-44D4-47F8-92EA-36D7057A4AAC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28A2A717-8DA5-456C-8F9B-38C381D70A6D}"/>
                </a:ext>
              </a:extLst>
            </p:cNvPr>
            <p:cNvSpPr/>
            <p:nvPr/>
          </p:nvSpPr>
          <p:spPr>
            <a:xfrm>
              <a:off x="9958289" y="364199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06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8418E375-1767-4CBF-B407-9EE62716F367}"/>
                </a:ext>
              </a:extLst>
            </p:cNvPr>
            <p:cNvSpPr/>
            <p:nvPr/>
          </p:nvSpPr>
          <p:spPr>
            <a:xfrm>
              <a:off x="9868217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기대효과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89820F9B-817B-47CF-84D9-52AF28D9DA1B}"/>
              </a:ext>
            </a:extLst>
          </p:cNvPr>
          <p:cNvGrpSpPr/>
          <p:nvPr/>
        </p:nvGrpSpPr>
        <p:grpSpPr>
          <a:xfrm>
            <a:off x="306206" y="208055"/>
            <a:ext cx="1986200" cy="705730"/>
            <a:chOff x="2099176" y="1714809"/>
            <a:chExt cx="1986200" cy="7057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B13ED1E-693D-4B89-923F-2CC4E9303B9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4CEAED0-8D49-47CD-99B6-7DF3A5F74377}"/>
                </a:ext>
              </a:extLst>
            </p:cNvPr>
            <p:cNvSpPr/>
            <p:nvPr/>
          </p:nvSpPr>
          <p:spPr>
            <a:xfrm>
              <a:off x="2158682" y="1714809"/>
              <a:ext cx="1675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사업추진개요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A44A24C-5B78-48AF-BE00-C2BD597297E6}"/>
                </a:ext>
              </a:extLst>
            </p:cNvPr>
            <p:cNvSpPr/>
            <p:nvPr/>
          </p:nvSpPr>
          <p:spPr>
            <a:xfrm>
              <a:off x="2159849" y="2051207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사업배경 및 추진경과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498146C-5519-4C10-8916-073183A8BC9A}"/>
              </a:ext>
            </a:extLst>
          </p:cNvPr>
          <p:cNvSpPr/>
          <p:nvPr/>
        </p:nvSpPr>
        <p:spPr>
          <a:xfrm>
            <a:off x="350838" y="1225536"/>
            <a:ext cx="2987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91134">
              <a:tabLst>
                <a:tab pos="239017" algn="l"/>
              </a:tabLst>
            </a:pP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· 4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산업혁명 빅데이터 시대 도래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4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3A4F8CE-A23A-4B04-9708-9259193C847D}"/>
              </a:ext>
            </a:extLst>
          </p:cNvPr>
          <p:cNvSpPr/>
          <p:nvPr/>
        </p:nvSpPr>
        <p:spPr>
          <a:xfrm>
            <a:off x="350838" y="1501137"/>
            <a:ext cx="53435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91134">
              <a:tabLst>
                <a:tab pos="239017" algn="l"/>
              </a:tabLst>
            </a:pP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· </a:t>
            </a:r>
            <a:r>
              <a:rPr lang="ko-KR" altLang="en-US" sz="16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및 인공지능과 결합된 형태의 빅데이터 분석 플랫폼 등장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4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9" name="Picture 2">
            <a:extLst>
              <a:ext uri="{FF2B5EF4-FFF2-40B4-BE49-F238E27FC236}">
                <a16:creationId xmlns:a16="http://schemas.microsoft.com/office/drawing/2014/main" xmlns="" id="{A48B5911-2363-44FF-90B7-DF1448D4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0" y="2437210"/>
            <a:ext cx="999446" cy="36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Image" descr="Image">
            <a:extLst>
              <a:ext uri="{FF2B5EF4-FFF2-40B4-BE49-F238E27FC236}">
                <a16:creationId xmlns:a16="http://schemas.microsoft.com/office/drawing/2014/main" xmlns="" id="{A3FE512C-9CD2-404A-994F-4989584C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r="24115"/>
          <a:stretch>
            <a:fillRect/>
          </a:stretch>
        </p:blipFill>
        <p:spPr>
          <a:xfrm>
            <a:off x="865186" y="3103900"/>
            <a:ext cx="901756" cy="25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>
            <a:extLst>
              <a:ext uri="{FF2B5EF4-FFF2-40B4-BE49-F238E27FC236}">
                <a16:creationId xmlns:a16="http://schemas.microsoft.com/office/drawing/2014/main" xmlns="" id="{4662B078-ECB6-458B-A6B5-F5428286F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300" y="3912563"/>
            <a:ext cx="950518" cy="320691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40212619-B600-4ADA-9673-5D6273AF9442}"/>
              </a:ext>
            </a:extLst>
          </p:cNvPr>
          <p:cNvSpPr/>
          <p:nvPr/>
        </p:nvSpPr>
        <p:spPr>
          <a:xfrm>
            <a:off x="2324875" y="2437209"/>
            <a:ext cx="3181846" cy="444433"/>
          </a:xfrm>
          <a:prstGeom prst="roundRect">
            <a:avLst/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xmlns="" id="{DEEDDC06-2410-4B52-95C0-052D45B5ECB5}"/>
              </a:ext>
            </a:extLst>
          </p:cNvPr>
          <p:cNvSpPr/>
          <p:nvPr/>
        </p:nvSpPr>
        <p:spPr>
          <a:xfrm rot="16200000">
            <a:off x="2138026" y="2539258"/>
            <a:ext cx="184743" cy="247961"/>
          </a:xfrm>
          <a:prstGeom prst="triangle">
            <a:avLst>
              <a:gd name="adj" fmla="val 100000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816E6A7C-3A13-4B4B-BB5F-6DEBDF078737}"/>
              </a:ext>
            </a:extLst>
          </p:cNvPr>
          <p:cNvSpPr/>
          <p:nvPr/>
        </p:nvSpPr>
        <p:spPr>
          <a:xfrm>
            <a:off x="2893794" y="2521230"/>
            <a:ext cx="1967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데이터는 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글로벌 경제의 新자본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</a:t>
            </a:r>
            <a:r>
              <a: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  <a:endParaRPr lang="ko-KR" altLang="en-US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48C145E5-0738-4349-8DD8-0B778F6EAC6B}"/>
              </a:ext>
            </a:extLst>
          </p:cNvPr>
          <p:cNvGrpSpPr/>
          <p:nvPr/>
        </p:nvGrpSpPr>
        <p:grpSpPr>
          <a:xfrm>
            <a:off x="2106417" y="3087739"/>
            <a:ext cx="3400304" cy="580968"/>
            <a:chOff x="2136897" y="3286183"/>
            <a:chExt cx="3400304" cy="580968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82EA6CFB-1264-49D2-9EF8-C66A1EAD7B10}"/>
                </a:ext>
              </a:extLst>
            </p:cNvPr>
            <p:cNvSpPr/>
            <p:nvPr/>
          </p:nvSpPr>
          <p:spPr>
            <a:xfrm>
              <a:off x="2355355" y="3286183"/>
              <a:ext cx="3181846" cy="580968"/>
            </a:xfrm>
            <a:prstGeom prst="round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ED60E591-C278-46B8-AAC9-F0B74C505E5E}"/>
                </a:ext>
              </a:extLst>
            </p:cNvPr>
            <p:cNvSpPr/>
            <p:nvPr/>
          </p:nvSpPr>
          <p:spPr>
            <a:xfrm>
              <a:off x="2448983" y="3355188"/>
              <a:ext cx="29177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“2025</a:t>
              </a:r>
              <a:r>
                <a:rPr lang="ko-KR" altLang="en-US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 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까지 </a:t>
              </a:r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163 ZB</a:t>
              </a:r>
              <a:r>
                <a:rPr lang="ko-KR" altLang="en-US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 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데이터가 생성될 것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예상</a:t>
              </a:r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</a:t>
              </a:r>
            </a:p>
            <a:p>
              <a:pPr algn="ctr"/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1 ZB(</a:t>
              </a:r>
              <a:r>
                <a:rPr lang="ko-KR" altLang="en-US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제타바이트</a:t>
              </a:r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=1</a:t>
              </a:r>
              <a:r>
                <a:rPr lang="ko-KR" altLang="en-US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조</a:t>
              </a:r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1000</a:t>
              </a:r>
              <a:r>
                <a:rPr lang="ko-KR" altLang="en-US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억</a:t>
              </a:r>
              <a:r>
                <a:rPr lang="en-US" altLang="ko-KR" sz="12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GB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xmlns="" id="{907A3E1D-BEB1-40C5-ABB4-BD62E5FF1BEC}"/>
                </a:ext>
              </a:extLst>
            </p:cNvPr>
            <p:cNvSpPr/>
            <p:nvPr/>
          </p:nvSpPr>
          <p:spPr>
            <a:xfrm rot="16200000">
              <a:off x="2168506" y="3401270"/>
              <a:ext cx="184743" cy="247961"/>
            </a:xfrm>
            <a:prstGeom prst="triangle">
              <a:avLst>
                <a:gd name="adj" fmla="val 100000"/>
              </a:avLst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25B7D826-227E-40C2-8F0C-70D014F3EB0A}"/>
              </a:ext>
            </a:extLst>
          </p:cNvPr>
          <p:cNvGrpSpPr/>
          <p:nvPr/>
        </p:nvGrpSpPr>
        <p:grpSpPr>
          <a:xfrm>
            <a:off x="2106417" y="3874805"/>
            <a:ext cx="3400304" cy="444433"/>
            <a:chOff x="2136897" y="4668555"/>
            <a:chExt cx="3400304" cy="444433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B465CD39-DC06-4054-A125-A50EDAF9DBBB}"/>
                </a:ext>
              </a:extLst>
            </p:cNvPr>
            <p:cNvSpPr/>
            <p:nvPr/>
          </p:nvSpPr>
          <p:spPr>
            <a:xfrm>
              <a:off x="2355355" y="4668555"/>
              <a:ext cx="3181846" cy="444433"/>
            </a:xfrm>
            <a:prstGeom prst="round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0BD0C1C3-ECC0-49D1-AD57-B56D78B6226A}"/>
                </a:ext>
              </a:extLst>
            </p:cNvPr>
            <p:cNvSpPr/>
            <p:nvPr/>
          </p:nvSpPr>
          <p:spPr>
            <a:xfrm>
              <a:off x="2483448" y="4752271"/>
              <a:ext cx="2848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“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데이터가 과거 원유처럼 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성장과 변화의 주역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됐다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</a:t>
              </a:r>
              <a:endPara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xmlns="" id="{FDD607E9-1CE6-4E7F-B7EC-84FE5BBA1B5B}"/>
                </a:ext>
              </a:extLst>
            </p:cNvPr>
            <p:cNvSpPr/>
            <p:nvPr/>
          </p:nvSpPr>
          <p:spPr>
            <a:xfrm rot="16200000">
              <a:off x="2168506" y="4779220"/>
              <a:ext cx="184743" cy="247961"/>
            </a:xfrm>
            <a:prstGeom prst="triangle">
              <a:avLst>
                <a:gd name="adj" fmla="val 100000"/>
              </a:avLst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5734A84D-9C29-4568-95B6-74FA68DD5422}"/>
              </a:ext>
            </a:extLst>
          </p:cNvPr>
          <p:cNvGrpSpPr/>
          <p:nvPr/>
        </p:nvGrpSpPr>
        <p:grpSpPr>
          <a:xfrm>
            <a:off x="1340734" y="4495208"/>
            <a:ext cx="4060905" cy="969092"/>
            <a:chOff x="1239134" y="4266608"/>
            <a:chExt cx="4060905" cy="969092"/>
          </a:xfrm>
        </p:grpSpPr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xmlns="" id="{67B49CBC-BE8C-4BA1-B499-6708EB6CD94E}"/>
                </a:ext>
              </a:extLst>
            </p:cNvPr>
            <p:cNvSpPr/>
            <p:nvPr/>
          </p:nvSpPr>
          <p:spPr>
            <a:xfrm flipV="1">
              <a:off x="1239134" y="4515160"/>
              <a:ext cx="4060905" cy="720540"/>
            </a:xfrm>
            <a:prstGeom prst="triangle">
              <a:avLst/>
            </a:prstGeom>
            <a:gradFill flip="none" rotWithShape="1">
              <a:gsLst>
                <a:gs pos="100000">
                  <a:srgbClr val="F2F2F2">
                    <a:alpha val="0"/>
                  </a:srgbClr>
                </a:gs>
                <a:gs pos="0">
                  <a:srgbClr val="0094C9">
                    <a:alpha val="15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xmlns="" id="{CB35D042-0ED1-41B2-A5E0-E709981E091C}"/>
                </a:ext>
              </a:extLst>
            </p:cNvPr>
            <p:cNvSpPr/>
            <p:nvPr/>
          </p:nvSpPr>
          <p:spPr>
            <a:xfrm flipV="1">
              <a:off x="1239134" y="4390884"/>
              <a:ext cx="4060905" cy="720540"/>
            </a:xfrm>
            <a:prstGeom prst="triangle">
              <a:avLst/>
            </a:prstGeom>
            <a:gradFill flip="none" rotWithShape="1">
              <a:gsLst>
                <a:gs pos="100000">
                  <a:srgbClr val="F2F2F2">
                    <a:alpha val="0"/>
                  </a:srgbClr>
                </a:gs>
                <a:gs pos="0">
                  <a:srgbClr val="0094C9">
                    <a:alpha val="15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xmlns="" id="{9FA6C5CC-D6ED-48D2-8940-9A4012B86190}"/>
                </a:ext>
              </a:extLst>
            </p:cNvPr>
            <p:cNvSpPr/>
            <p:nvPr/>
          </p:nvSpPr>
          <p:spPr>
            <a:xfrm flipV="1">
              <a:off x="1239134" y="4266608"/>
              <a:ext cx="4060905" cy="720540"/>
            </a:xfrm>
            <a:prstGeom prst="triangle">
              <a:avLst/>
            </a:prstGeom>
            <a:gradFill flip="none" rotWithShape="1">
              <a:gsLst>
                <a:gs pos="100000">
                  <a:srgbClr val="F2F2F2">
                    <a:alpha val="0"/>
                  </a:srgbClr>
                </a:gs>
                <a:gs pos="0">
                  <a:srgbClr val="0094C9">
                    <a:alpha val="15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xmlns="" id="{CEBE90F0-100E-4FC9-8F46-0710A8D4F85E}"/>
              </a:ext>
            </a:extLst>
          </p:cNvPr>
          <p:cNvCxnSpPr/>
          <p:nvPr/>
        </p:nvCxnSpPr>
        <p:spPr>
          <a:xfrm>
            <a:off x="5808663" y="2438400"/>
            <a:ext cx="0" cy="396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xmlns="" id="{A3455DD0-7396-4AB2-ADA8-F41F70708A1F}"/>
              </a:ext>
            </a:extLst>
          </p:cNvPr>
          <p:cNvGrpSpPr/>
          <p:nvPr/>
        </p:nvGrpSpPr>
        <p:grpSpPr>
          <a:xfrm>
            <a:off x="916025" y="5980152"/>
            <a:ext cx="4556088" cy="357883"/>
            <a:chOff x="0" y="4381214"/>
            <a:chExt cx="10422446" cy="912540"/>
          </a:xfrm>
          <a:solidFill>
            <a:schemeClr val="bg1">
              <a:lumMod val="85000"/>
              <a:alpha val="20000"/>
            </a:schemeClr>
          </a:solidFill>
        </p:grpSpPr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xmlns="" id="{14C0563A-46E3-4322-BDF1-E94EFAD8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0" y="4381214"/>
              <a:ext cx="2597978" cy="912540"/>
            </a:xfrm>
            <a:prstGeom prst="rect">
              <a:avLst/>
            </a:prstGeom>
          </p:spPr>
        </p:pic>
        <p:pic>
          <p:nvPicPr>
            <p:cNvPr id="162" name="그래픽 161">
              <a:extLst>
                <a:ext uri="{FF2B5EF4-FFF2-40B4-BE49-F238E27FC236}">
                  <a16:creationId xmlns:a16="http://schemas.microsoft.com/office/drawing/2014/main" xmlns="" id="{478DEFB0-0CB6-48A1-B593-754A2E64D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08156" y="4381214"/>
              <a:ext cx="2597978" cy="912540"/>
            </a:xfrm>
            <a:prstGeom prst="rect">
              <a:avLst/>
            </a:prstGeom>
          </p:spPr>
        </p:pic>
        <p:pic>
          <p:nvPicPr>
            <p:cNvPr id="163" name="그래픽 162">
              <a:extLst>
                <a:ext uri="{FF2B5EF4-FFF2-40B4-BE49-F238E27FC236}">
                  <a16:creationId xmlns:a16="http://schemas.microsoft.com/office/drawing/2014/main" xmlns="" id="{C07814A2-A008-4411-A81E-C0DF5C6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216312" y="4381214"/>
              <a:ext cx="2597978" cy="912540"/>
            </a:xfrm>
            <a:prstGeom prst="rect">
              <a:avLst/>
            </a:prstGeom>
          </p:spPr>
        </p:pic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xmlns="" id="{09BE1A66-669E-4518-9536-136F4EC1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824468" y="4381214"/>
              <a:ext cx="2597978" cy="912540"/>
            </a:xfrm>
            <a:prstGeom prst="rect">
              <a:avLst/>
            </a:prstGeom>
          </p:spPr>
        </p:pic>
      </p:grpSp>
      <p:sp>
        <p:nvSpPr>
          <p:cNvPr id="155" name="모서리가 둥근 직사각형 101">
            <a:extLst>
              <a:ext uri="{FF2B5EF4-FFF2-40B4-BE49-F238E27FC236}">
                <a16:creationId xmlns:a16="http://schemas.microsoft.com/office/drawing/2014/main" xmlns="" id="{8EE1B49C-9C4D-43C9-A3C9-AF3D8E48F69F}"/>
              </a:ext>
            </a:extLst>
          </p:cNvPr>
          <p:cNvSpPr/>
          <p:nvPr/>
        </p:nvSpPr>
        <p:spPr>
          <a:xfrm>
            <a:off x="887450" y="5664200"/>
            <a:ext cx="4619271" cy="702410"/>
          </a:xfrm>
          <a:prstGeom prst="roundRect">
            <a:avLst/>
          </a:prstGeom>
          <a:noFill/>
          <a:ln w="63500">
            <a:solidFill>
              <a:srgbClr val="0074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FD3D3069-F18C-4A98-BCD4-61D6C05A12EC}"/>
              </a:ext>
            </a:extLst>
          </p:cNvPr>
          <p:cNvSpPr/>
          <p:nvPr/>
        </p:nvSpPr>
        <p:spPr>
          <a:xfrm>
            <a:off x="1387173" y="5835814"/>
            <a:ext cx="3714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94C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94C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산업 혁명 시대 빅데이터 활용 시점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109AB19A-996F-49B7-A413-6DB6CB67B835}"/>
              </a:ext>
            </a:extLst>
          </p:cNvPr>
          <p:cNvGrpSpPr/>
          <p:nvPr/>
        </p:nvGrpSpPr>
        <p:grpSpPr>
          <a:xfrm>
            <a:off x="5975365" y="2437209"/>
            <a:ext cx="2451312" cy="666950"/>
            <a:chOff x="5975365" y="2437209"/>
            <a:chExt cx="2451312" cy="666950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3ABDEE0D-7187-406C-8DA6-979BEFEDA96B}"/>
                </a:ext>
              </a:extLst>
            </p:cNvPr>
            <p:cNvGrpSpPr/>
            <p:nvPr/>
          </p:nvGrpSpPr>
          <p:grpSpPr>
            <a:xfrm>
              <a:off x="5999163" y="2437209"/>
              <a:ext cx="1493837" cy="305991"/>
              <a:chOff x="5999163" y="2437209"/>
              <a:chExt cx="1493837" cy="305991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xmlns="" id="{29AE472C-6FD8-44BF-BF5E-489C07D53B2F}"/>
                  </a:ext>
                </a:extLst>
              </p:cNvPr>
              <p:cNvSpPr/>
              <p:nvPr/>
            </p:nvSpPr>
            <p:spPr>
              <a:xfrm>
                <a:off x="6009409" y="2437209"/>
                <a:ext cx="1483591" cy="305991"/>
              </a:xfrm>
              <a:prstGeom prst="roundRect">
                <a:avLst>
                  <a:gd name="adj" fmla="val 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4D5470A8-B91A-4CDD-87B1-87BEA3F95414}"/>
                  </a:ext>
                </a:extLst>
              </p:cNvPr>
              <p:cNvSpPr/>
              <p:nvPr/>
            </p:nvSpPr>
            <p:spPr>
              <a:xfrm>
                <a:off x="5999163" y="2451704"/>
                <a:ext cx="694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2017. 4. 6</a:t>
                </a:r>
                <a:endPara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xmlns="" id="{64C066D5-D165-4311-A743-DDC5A86D1C1F}"/>
                </a:ext>
              </a:extLst>
            </p:cNvPr>
            <p:cNvSpPr/>
            <p:nvPr/>
          </p:nvSpPr>
          <p:spPr>
            <a:xfrm>
              <a:off x="5975365" y="2768939"/>
              <a:ext cx="2451312" cy="335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· </a:t>
              </a:r>
              <a:r>
                <a:rPr lang="ko-KR" altLang="en-US" sz="14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경북빅데이터센터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개소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영남대학교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584A7AA9-08A4-47DB-BEBC-AA62E8B1FB4D}"/>
              </a:ext>
            </a:extLst>
          </p:cNvPr>
          <p:cNvGrpSpPr/>
          <p:nvPr/>
        </p:nvGrpSpPr>
        <p:grpSpPr>
          <a:xfrm>
            <a:off x="5975365" y="3726797"/>
            <a:ext cx="3544560" cy="925482"/>
            <a:chOff x="5975365" y="3434698"/>
            <a:chExt cx="3544560" cy="925482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xmlns="" id="{AE9E1C9B-BF98-46E9-854E-E5E690118837}"/>
                </a:ext>
              </a:extLst>
            </p:cNvPr>
            <p:cNvGrpSpPr/>
            <p:nvPr/>
          </p:nvGrpSpPr>
          <p:grpSpPr>
            <a:xfrm>
              <a:off x="5999163" y="3434698"/>
              <a:ext cx="1493837" cy="305991"/>
              <a:chOff x="6176963" y="3430081"/>
              <a:chExt cx="1493837" cy="305991"/>
            </a:xfrm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xmlns="" id="{14FFE5A1-A4D2-4624-90BA-5B05EBAA3FC2}"/>
                  </a:ext>
                </a:extLst>
              </p:cNvPr>
              <p:cNvSpPr/>
              <p:nvPr/>
            </p:nvSpPr>
            <p:spPr>
              <a:xfrm>
                <a:off x="6187209" y="3430081"/>
                <a:ext cx="1483591" cy="305991"/>
              </a:xfrm>
              <a:prstGeom prst="roundRect">
                <a:avLst>
                  <a:gd name="adj" fmla="val 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000B316F-5446-4740-957A-A998DD0BD12E}"/>
                  </a:ext>
                </a:extLst>
              </p:cNvPr>
              <p:cNvSpPr/>
              <p:nvPr/>
            </p:nvSpPr>
            <p:spPr>
              <a:xfrm>
                <a:off x="6176963" y="3444576"/>
                <a:ext cx="14782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2017. 4. 6 ~ 2015.  12. 31</a:t>
                </a:r>
                <a:endPara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FEF83491-6C4E-4439-9D43-4066037F4819}"/>
                </a:ext>
              </a:extLst>
            </p:cNvPr>
            <p:cNvSpPr/>
            <p:nvPr/>
          </p:nvSpPr>
          <p:spPr>
            <a:xfrm>
              <a:off x="5975365" y="3766428"/>
              <a:ext cx="3544560" cy="593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·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빅데이터 산업생태계 조성방안 연구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(</a:t>
              </a:r>
              <a:r>
                <a:rPr lang="ko-KR" altLang="en-US" sz="14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대구경북연구원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: </a:t>
              </a:r>
              <a:r>
                <a:rPr lang="ko-KR" altLang="en-US" sz="14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빅데이터산업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세미나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4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자문회의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6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</a:t>
              </a:r>
              <a:endPara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xmlns="" id="{D8F3099F-C321-4534-B49C-EE1E7038635F}"/>
              </a:ext>
            </a:extLst>
          </p:cNvPr>
          <p:cNvGrpSpPr/>
          <p:nvPr/>
        </p:nvGrpSpPr>
        <p:grpSpPr>
          <a:xfrm>
            <a:off x="5951930" y="5274919"/>
            <a:ext cx="3916288" cy="1184014"/>
            <a:chOff x="5951930" y="4690719"/>
            <a:chExt cx="3916288" cy="1184014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A54EC66-3141-4B95-B9FD-2607ADE401BC}"/>
                </a:ext>
              </a:extLst>
            </p:cNvPr>
            <p:cNvGrpSpPr/>
            <p:nvPr/>
          </p:nvGrpSpPr>
          <p:grpSpPr>
            <a:xfrm>
              <a:off x="5999163" y="4690719"/>
              <a:ext cx="1493837" cy="305991"/>
              <a:chOff x="6176963" y="4422953"/>
              <a:chExt cx="1493837" cy="305991"/>
            </a:xfrm>
          </p:grpSpPr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xmlns="" id="{E1AA1411-CFAB-4739-8327-EF0775B98D89}"/>
                  </a:ext>
                </a:extLst>
              </p:cNvPr>
              <p:cNvSpPr/>
              <p:nvPr/>
            </p:nvSpPr>
            <p:spPr>
              <a:xfrm>
                <a:off x="6187209" y="4422953"/>
                <a:ext cx="1483591" cy="305991"/>
              </a:xfrm>
              <a:prstGeom prst="roundRect">
                <a:avLst>
                  <a:gd name="adj" fmla="val 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xmlns="" id="{23E7FDD0-6869-403C-B7EA-1C4AE8D0F757}"/>
                  </a:ext>
                </a:extLst>
              </p:cNvPr>
              <p:cNvSpPr/>
              <p:nvPr/>
            </p:nvSpPr>
            <p:spPr>
              <a:xfrm>
                <a:off x="6176963" y="4437448"/>
                <a:ext cx="849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2018. 4. 27 ~</a:t>
                </a:r>
                <a:endPara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ED226E93-2F1A-44FD-942E-FC981560B9F7}"/>
                </a:ext>
              </a:extLst>
            </p:cNvPr>
            <p:cNvSpPr/>
            <p:nvPr/>
          </p:nvSpPr>
          <p:spPr>
            <a:xfrm>
              <a:off x="5951930" y="5022448"/>
              <a:ext cx="3916288" cy="852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· </a:t>
              </a:r>
              <a:r>
                <a:rPr lang="ko-KR" altLang="en-US" sz="14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빅데디터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산업생태계 조성을 위한 </a:t>
              </a:r>
              <a:endPara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국책 과제 발굴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경북테크노파크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참여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: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한국생산기술연구원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,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포항공과대학교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경기대학교</a:t>
              </a:r>
            </a:p>
          </p:txBody>
        </p: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A80FD8EE-0505-4871-B815-C77B2FE77617}"/>
              </a:ext>
            </a:extLst>
          </p:cNvPr>
          <p:cNvCxnSpPr>
            <a:cxnSpLocks/>
          </p:cNvCxnSpPr>
          <p:nvPr/>
        </p:nvCxnSpPr>
        <p:spPr>
          <a:xfrm flipH="1">
            <a:off x="6024563" y="3415478"/>
            <a:ext cx="39322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xmlns="" id="{9DE1114C-66EA-44B3-852C-A09D387335FE}"/>
              </a:ext>
            </a:extLst>
          </p:cNvPr>
          <p:cNvCxnSpPr>
            <a:cxnSpLocks/>
          </p:cNvCxnSpPr>
          <p:nvPr/>
        </p:nvCxnSpPr>
        <p:spPr>
          <a:xfrm flipH="1">
            <a:off x="6024563" y="4963598"/>
            <a:ext cx="39322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D6F32D2B-BEA6-4B54-983B-637A6F8398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2DFF406-89D8-4C5E-9861-369B12B6ED12}"/>
              </a:ext>
            </a:extLst>
          </p:cNvPr>
          <p:cNvGrpSpPr/>
          <p:nvPr/>
        </p:nvGrpSpPr>
        <p:grpSpPr>
          <a:xfrm>
            <a:off x="6900661" y="337575"/>
            <a:ext cx="556563" cy="603455"/>
            <a:chOff x="6687301" y="337575"/>
            <a:chExt cx="556563" cy="6034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FAC6D907-5538-4F9B-81EF-BFF9763E2747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E68AC8E6-5CB0-4429-8815-E2357D419068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EE50AB3-7A7C-4D24-A699-F80707A8A70D}"/>
                </a:ext>
              </a:extLst>
            </p:cNvPr>
            <p:cNvSpPr/>
            <p:nvPr/>
          </p:nvSpPr>
          <p:spPr>
            <a:xfrm>
              <a:off x="668730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추진배경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63A522B-2AE5-473B-83F1-EBAF6F69388A}"/>
              </a:ext>
            </a:extLst>
          </p:cNvPr>
          <p:cNvGrpSpPr/>
          <p:nvPr/>
        </p:nvGrpSpPr>
        <p:grpSpPr>
          <a:xfrm>
            <a:off x="7479424" y="337575"/>
            <a:ext cx="556563" cy="603455"/>
            <a:chOff x="7308736" y="337575"/>
            <a:chExt cx="556563" cy="6034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0DEBE47-0B30-401A-AD70-E13166F0B9C2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FD7FFF8-BF62-47E4-ABC5-795C74180829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75EE9E2-7041-481B-B9CB-971E7276B7E3}"/>
                </a:ext>
              </a:extLst>
            </p:cNvPr>
            <p:cNvSpPr/>
            <p:nvPr/>
          </p:nvSpPr>
          <p:spPr>
            <a:xfrm>
              <a:off x="7308736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사업배경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4DFC255-15C3-4B6F-8C14-411831042AA3}"/>
              </a:ext>
            </a:extLst>
          </p:cNvPr>
          <p:cNvGrpSpPr/>
          <p:nvPr/>
        </p:nvGrpSpPr>
        <p:grpSpPr>
          <a:xfrm>
            <a:off x="8058187" y="337575"/>
            <a:ext cx="556563" cy="603455"/>
            <a:chOff x="7930171" y="337575"/>
            <a:chExt cx="556563" cy="6034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54E6E2-D9A4-4287-8F0A-42F2B1539E1E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C4A39E3-3801-4987-99DE-8889473F26D2}"/>
                </a:ext>
              </a:extLst>
            </p:cNvPr>
            <p:cNvSpPr/>
            <p:nvPr/>
          </p:nvSpPr>
          <p:spPr>
            <a:xfrm>
              <a:off x="802024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9053A278-F09B-4106-9BFA-F4F21F96E347}"/>
                </a:ext>
              </a:extLst>
            </p:cNvPr>
            <p:cNvSpPr/>
            <p:nvPr/>
          </p:nvSpPr>
          <p:spPr>
            <a:xfrm>
              <a:off x="793017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연구내용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5EFF291-5C43-4CF8-A5C5-D598B8B4F3CE}"/>
              </a:ext>
            </a:extLst>
          </p:cNvPr>
          <p:cNvGrpSpPr/>
          <p:nvPr/>
        </p:nvGrpSpPr>
        <p:grpSpPr>
          <a:xfrm>
            <a:off x="8636950" y="337575"/>
            <a:ext cx="684804" cy="603455"/>
            <a:chOff x="8551606" y="337575"/>
            <a:chExt cx="684804" cy="6034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FB2F229-9FD8-41F5-A20D-CCEDD1D07484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D2BD185-A144-4AD8-AB95-94DB552D62F8}"/>
                </a:ext>
              </a:extLst>
            </p:cNvPr>
            <p:cNvSpPr/>
            <p:nvPr/>
          </p:nvSpPr>
          <p:spPr>
            <a:xfrm>
              <a:off x="870579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04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AD0F566-D822-41A2-9B41-B35B62D2F1AD}"/>
                </a:ext>
              </a:extLst>
            </p:cNvPr>
            <p:cNvSpPr/>
            <p:nvPr/>
          </p:nvSpPr>
          <p:spPr>
            <a:xfrm>
              <a:off x="8551606" y="694809"/>
              <a:ext cx="6848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전략 및 일정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E5D4E57-6C88-4A74-ACF8-BBB0F06F4C30}"/>
              </a:ext>
            </a:extLst>
          </p:cNvPr>
          <p:cNvGrpSpPr/>
          <p:nvPr/>
        </p:nvGrpSpPr>
        <p:grpSpPr>
          <a:xfrm>
            <a:off x="9343954" y="337575"/>
            <a:ext cx="502061" cy="603455"/>
            <a:chOff x="9301282" y="337575"/>
            <a:chExt cx="502061" cy="60345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497A28D-F74E-4369-861D-C8D43B8860E1}"/>
                </a:ext>
              </a:extLst>
            </p:cNvPr>
            <p:cNvGrpSpPr/>
            <p:nvPr/>
          </p:nvGrpSpPr>
          <p:grpSpPr>
            <a:xfrm>
              <a:off x="9364102" y="337575"/>
              <a:ext cx="361180" cy="326720"/>
              <a:chOff x="9364102" y="337575"/>
              <a:chExt cx="361180" cy="32672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AF3F4E0D-998D-4304-991F-609746CC5A3F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631EF9AA-914A-48F2-A465-500F992FE0B5}"/>
                  </a:ext>
                </a:extLst>
              </p:cNvPr>
              <p:cNvSpPr/>
              <p:nvPr/>
            </p:nvSpPr>
            <p:spPr>
              <a:xfrm>
                <a:off x="936410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05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9CF4A2C-4CC3-4C85-BEEE-7D65902DDB11}"/>
                </a:ext>
              </a:extLst>
            </p:cNvPr>
            <p:cNvSpPr/>
            <p:nvPr/>
          </p:nvSpPr>
          <p:spPr>
            <a:xfrm>
              <a:off x="9301282" y="694809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BC</a:t>
              </a:r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98BD986-69D9-427B-9328-664CE69804A8}"/>
              </a:ext>
            </a:extLst>
          </p:cNvPr>
          <p:cNvGrpSpPr/>
          <p:nvPr/>
        </p:nvGrpSpPr>
        <p:grpSpPr>
          <a:xfrm>
            <a:off x="9868217" y="347033"/>
            <a:ext cx="556563" cy="593997"/>
            <a:chOff x="9868217" y="347033"/>
            <a:chExt cx="556563" cy="59399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88E3ECA1-BCD5-41FD-B0A1-61689637697C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62B285A3-B0A0-4D44-9378-5863737F4482}"/>
                </a:ext>
              </a:extLst>
            </p:cNvPr>
            <p:cNvSpPr/>
            <p:nvPr/>
          </p:nvSpPr>
          <p:spPr>
            <a:xfrm>
              <a:off x="9958289" y="364199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06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02684DD-BBA9-428E-A09A-52744B8BC1B0}"/>
                </a:ext>
              </a:extLst>
            </p:cNvPr>
            <p:cNvSpPr/>
            <p:nvPr/>
          </p:nvSpPr>
          <p:spPr>
            <a:xfrm>
              <a:off x="9868217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기대효과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3395240" cy="705730"/>
            <a:chOff x="2099176" y="1714809"/>
            <a:chExt cx="3395240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4029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연구내용 </a:t>
              </a:r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E22FCA-9239-4EAA-B2D0-03FB4027F209}"/>
                </a:ext>
              </a:extLst>
            </p:cNvPr>
            <p:cNvSpPr/>
            <p:nvPr/>
          </p:nvSpPr>
          <p:spPr>
            <a:xfrm>
              <a:off x="2159849" y="2051207"/>
              <a:ext cx="3334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세부</a:t>
              </a:r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1) 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산업 빅데이터 플랫폼 구축사업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C0E35BD7-906D-4665-B05E-65BE708FE69C}"/>
              </a:ext>
            </a:extLst>
          </p:cNvPr>
          <p:cNvGrpSpPr/>
          <p:nvPr/>
        </p:nvGrpSpPr>
        <p:grpSpPr>
          <a:xfrm>
            <a:off x="1035996" y="1749772"/>
            <a:ext cx="5864665" cy="1238055"/>
            <a:chOff x="604196" y="1749772"/>
            <a:chExt cx="5864665" cy="123805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7B7F0328-B5EF-45E9-80AF-344CC676383F}"/>
                </a:ext>
              </a:extLst>
            </p:cNvPr>
            <p:cNvSpPr/>
            <p:nvPr/>
          </p:nvSpPr>
          <p:spPr>
            <a:xfrm>
              <a:off x="743093" y="2156830"/>
              <a:ext cx="57257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“산업 빅데이터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문제해결 템플릿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제조 </a:t>
              </a:r>
              <a:r>
                <a:rPr lang="ko-KR" altLang="en-US" sz="1200" kern="0" spc="-15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솔루션”을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개방형 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API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통하여 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제조산업 이해관계자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(Stakeholder)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서비스가 가능한 산업 빅데이터 서비스 플랫폼 및 생태계 구축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개방형 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API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통하여 중소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·</a:t>
              </a: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중견 제조기업의 공정 및 품질 개선을 위한 </a:t>
              </a:r>
              <a: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lang="en-US" altLang="ko-KR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다양한 방법론 공유 및 산업 지식 제공 플랫폼 구축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0B4E2480-F9FF-4C05-81BE-F178D3FB3DC6}"/>
                </a:ext>
              </a:extLst>
            </p:cNvPr>
            <p:cNvGrpSpPr/>
            <p:nvPr/>
          </p:nvGrpSpPr>
          <p:grpSpPr>
            <a:xfrm>
              <a:off x="604196" y="1749772"/>
              <a:ext cx="1789382" cy="338554"/>
              <a:chOff x="604196" y="1235422"/>
              <a:chExt cx="1789382" cy="338554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xmlns="" id="{CA6A90F4-D3B1-4AE9-99FE-598CE12A0DF6}"/>
                  </a:ext>
                </a:extLst>
              </p:cNvPr>
              <p:cNvSpPr/>
              <p:nvPr/>
            </p:nvSpPr>
            <p:spPr>
              <a:xfrm>
                <a:off x="604196" y="1238250"/>
                <a:ext cx="1789382" cy="332899"/>
              </a:xfrm>
              <a:prstGeom prst="roundRect">
                <a:avLst>
                  <a:gd name="adj" fmla="val 5000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BA6BB281-C801-4B37-B15A-90A67E37ED64}"/>
                  </a:ext>
                </a:extLst>
              </p:cNvPr>
              <p:cNvSpPr/>
              <p:nvPr/>
            </p:nvSpPr>
            <p:spPr>
              <a:xfrm>
                <a:off x="1058863" y="1235422"/>
                <a:ext cx="865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과제목표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9B12CDD-F9EB-4F1F-9B73-FDF3B360D1CF}"/>
              </a:ext>
            </a:extLst>
          </p:cNvPr>
          <p:cNvGrpSpPr/>
          <p:nvPr/>
        </p:nvGrpSpPr>
        <p:grpSpPr>
          <a:xfrm>
            <a:off x="1035996" y="3436525"/>
            <a:ext cx="5864665" cy="1238055"/>
            <a:chOff x="604196" y="3414226"/>
            <a:chExt cx="5864665" cy="12380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B05CDF9-B555-48BB-B389-710AF2F89C88}"/>
                </a:ext>
              </a:extLst>
            </p:cNvPr>
            <p:cNvSpPr/>
            <p:nvPr/>
          </p:nvSpPr>
          <p:spPr>
            <a:xfrm>
              <a:off x="743092" y="3821284"/>
              <a:ext cx="572576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4E092310-6EBA-412D-8F98-1153105C5446}"/>
                </a:ext>
              </a:extLst>
            </p:cNvPr>
            <p:cNvGrpSpPr/>
            <p:nvPr/>
          </p:nvGrpSpPr>
          <p:grpSpPr>
            <a:xfrm>
              <a:off x="604196" y="3414226"/>
              <a:ext cx="1789382" cy="338554"/>
              <a:chOff x="604196" y="1235422"/>
              <a:chExt cx="1789382" cy="338554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720B4818-AB0B-4B17-94A0-97B618E77B07}"/>
                  </a:ext>
                </a:extLst>
              </p:cNvPr>
              <p:cNvSpPr/>
              <p:nvPr/>
            </p:nvSpPr>
            <p:spPr>
              <a:xfrm>
                <a:off x="604196" y="1238250"/>
                <a:ext cx="1789382" cy="332899"/>
              </a:xfrm>
              <a:prstGeom prst="roundRect">
                <a:avLst>
                  <a:gd name="adj" fmla="val 5000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9A87C448-9D4B-4CA5-A0B9-DDBC135DC637}"/>
                  </a:ext>
                </a:extLst>
              </p:cNvPr>
              <p:cNvSpPr/>
              <p:nvPr/>
            </p:nvSpPr>
            <p:spPr>
              <a:xfrm>
                <a:off x="1058863" y="1235422"/>
                <a:ext cx="8258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관련동향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139485C9-5E90-4CF0-8B91-884CC8F3A97B}"/>
              </a:ext>
            </a:extLst>
          </p:cNvPr>
          <p:cNvGrpSpPr/>
          <p:nvPr/>
        </p:nvGrpSpPr>
        <p:grpSpPr>
          <a:xfrm>
            <a:off x="1035996" y="4938612"/>
            <a:ext cx="4813966" cy="1238055"/>
            <a:chOff x="604196" y="4938612"/>
            <a:chExt cx="4813966" cy="12380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446732D-53D6-44AC-AFC0-B559FFFE7498}"/>
                </a:ext>
              </a:extLst>
            </p:cNvPr>
            <p:cNvSpPr/>
            <p:nvPr/>
          </p:nvSpPr>
          <p:spPr>
            <a:xfrm>
              <a:off x="743092" y="5345670"/>
              <a:ext cx="46750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텍스트를 입력합니다</a:t>
              </a:r>
              <a:endPara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2996F85-02EC-4D00-8D6C-08C11BDE01D8}"/>
                </a:ext>
              </a:extLst>
            </p:cNvPr>
            <p:cNvGrpSpPr/>
            <p:nvPr/>
          </p:nvGrpSpPr>
          <p:grpSpPr>
            <a:xfrm>
              <a:off x="604196" y="4938612"/>
              <a:ext cx="1789382" cy="338554"/>
              <a:chOff x="604196" y="1235422"/>
              <a:chExt cx="1789382" cy="3385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xmlns="" id="{E12C78DD-8272-4D1E-842C-277F2CBB26B3}"/>
                  </a:ext>
                </a:extLst>
              </p:cNvPr>
              <p:cNvSpPr/>
              <p:nvPr/>
            </p:nvSpPr>
            <p:spPr>
              <a:xfrm>
                <a:off x="604196" y="1238250"/>
                <a:ext cx="1789382" cy="332899"/>
              </a:xfrm>
              <a:prstGeom prst="roundRect">
                <a:avLst>
                  <a:gd name="adj" fmla="val 5000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6C7B10A5-CA25-4596-B01F-D5DC6C31662E}"/>
                  </a:ext>
                </a:extLst>
              </p:cNvPr>
              <p:cNvSpPr/>
              <p:nvPr/>
            </p:nvSpPr>
            <p:spPr>
              <a:xfrm>
                <a:off x="1166104" y="1235422"/>
                <a:ext cx="665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필요성</a:t>
                </a:r>
              </a:p>
            </p:txBody>
          </p:sp>
        </p:grp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xmlns="" id="{D00CDF0D-9C97-4338-8775-40644592D286}"/>
              </a:ext>
            </a:extLst>
          </p:cNvPr>
          <p:cNvSpPr/>
          <p:nvPr/>
        </p:nvSpPr>
        <p:spPr>
          <a:xfrm>
            <a:off x="6155871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74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xmlns="" id="{5755460F-886F-4582-A6DA-C193DEEF3DD3}"/>
              </a:ext>
            </a:extLst>
          </p:cNvPr>
          <p:cNvSpPr/>
          <p:nvPr/>
        </p:nvSpPr>
        <p:spPr>
          <a:xfrm>
            <a:off x="6269814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97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4C30006E-A3CA-4429-BA1C-8A600FFFFAAB}"/>
              </a:ext>
            </a:extLst>
          </p:cNvPr>
          <p:cNvGrpSpPr/>
          <p:nvPr/>
        </p:nvGrpSpPr>
        <p:grpSpPr>
          <a:xfrm>
            <a:off x="8472497" y="2484438"/>
            <a:ext cx="708814" cy="553615"/>
            <a:chOff x="8675697" y="2990851"/>
            <a:chExt cx="708814" cy="553615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2DFAE372-FD78-4004-BF5D-78074BF83C26}"/>
                </a:ext>
              </a:extLst>
            </p:cNvPr>
            <p:cNvSpPr/>
            <p:nvPr/>
          </p:nvSpPr>
          <p:spPr>
            <a:xfrm rot="9000000">
              <a:off x="8867950" y="3031656"/>
              <a:ext cx="18774" cy="88483"/>
            </a:xfrm>
            <a:custGeom>
              <a:avLst/>
              <a:gdLst>
                <a:gd name="connsiteX0" fmla="*/ 0 w 34284"/>
                <a:gd name="connsiteY0" fmla="*/ 161581 h 161581"/>
                <a:gd name="connsiteX1" fmla="*/ 0 w 34284"/>
                <a:gd name="connsiteY1" fmla="*/ 0 h 161581"/>
                <a:gd name="connsiteX2" fmla="*/ 34284 w 34284"/>
                <a:gd name="connsiteY2" fmla="*/ 902 h 161581"/>
                <a:gd name="connsiteX3" fmla="*/ 34284 w 34284"/>
                <a:gd name="connsiteY3" fmla="*/ 161580 h 161581"/>
                <a:gd name="connsiteX4" fmla="*/ 0 w 34284"/>
                <a:gd name="connsiteY4" fmla="*/ 161581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4" h="161581">
                  <a:moveTo>
                    <a:pt x="0" y="161581"/>
                  </a:moveTo>
                  <a:lnTo>
                    <a:pt x="0" y="0"/>
                  </a:lnTo>
                  <a:lnTo>
                    <a:pt x="34284" y="902"/>
                  </a:lnTo>
                  <a:lnTo>
                    <a:pt x="34284" y="161580"/>
                  </a:lnTo>
                  <a:lnTo>
                    <a:pt x="0" y="1615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2DDD0207-9CA7-4B88-8048-354468EA70FE}"/>
                </a:ext>
              </a:extLst>
            </p:cNvPr>
            <p:cNvSpPr/>
            <p:nvPr/>
          </p:nvSpPr>
          <p:spPr>
            <a:xfrm rot="9000000">
              <a:off x="8995661" y="2990851"/>
              <a:ext cx="62105" cy="87263"/>
            </a:xfrm>
            <a:custGeom>
              <a:avLst/>
              <a:gdLst>
                <a:gd name="connsiteX0" fmla="*/ 31215 w 113412"/>
                <a:gd name="connsiteY0" fmla="*/ 159354 h 159354"/>
                <a:gd name="connsiteX1" fmla="*/ 0 w 113412"/>
                <a:gd name="connsiteY1" fmla="*/ 141333 h 159354"/>
                <a:gd name="connsiteX2" fmla="*/ 81599 w 113412"/>
                <a:gd name="connsiteY2" fmla="*/ 0 h 159354"/>
                <a:gd name="connsiteX3" fmla="*/ 91458 w 113412"/>
                <a:gd name="connsiteY3" fmla="*/ 7099 h 159354"/>
                <a:gd name="connsiteX4" fmla="*/ 113412 w 113412"/>
                <a:gd name="connsiteY4" fmla="*/ 16985 h 159354"/>
                <a:gd name="connsiteX5" fmla="*/ 31215 w 113412"/>
                <a:gd name="connsiteY5" fmla="*/ 159354 h 15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2" h="159354">
                  <a:moveTo>
                    <a:pt x="31215" y="159354"/>
                  </a:moveTo>
                  <a:lnTo>
                    <a:pt x="0" y="141333"/>
                  </a:lnTo>
                  <a:lnTo>
                    <a:pt x="81599" y="0"/>
                  </a:lnTo>
                  <a:lnTo>
                    <a:pt x="91458" y="7099"/>
                  </a:lnTo>
                  <a:lnTo>
                    <a:pt x="113412" y="16985"/>
                  </a:lnTo>
                  <a:lnTo>
                    <a:pt x="31215" y="159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90DBD418-70CE-40A5-AAF5-74A0A5674872}"/>
                </a:ext>
              </a:extLst>
            </p:cNvPr>
            <p:cNvSpPr/>
            <p:nvPr/>
          </p:nvSpPr>
          <p:spPr>
            <a:xfrm rot="9000000">
              <a:off x="8866789" y="3031411"/>
              <a:ext cx="19738" cy="88545"/>
            </a:xfrm>
            <a:custGeom>
              <a:avLst/>
              <a:gdLst>
                <a:gd name="connsiteX0" fmla="*/ 0 w 36044"/>
                <a:gd name="connsiteY0" fmla="*/ 161695 h 161695"/>
                <a:gd name="connsiteX1" fmla="*/ 0 w 36044"/>
                <a:gd name="connsiteY1" fmla="*/ 160679 h 161695"/>
                <a:gd name="connsiteX2" fmla="*/ 34284 w 36044"/>
                <a:gd name="connsiteY2" fmla="*/ 160678 h 161695"/>
                <a:gd name="connsiteX3" fmla="*/ 34284 w 36044"/>
                <a:gd name="connsiteY3" fmla="*/ 0 h 161695"/>
                <a:gd name="connsiteX4" fmla="*/ 36044 w 36044"/>
                <a:gd name="connsiteY4" fmla="*/ 46 h 161695"/>
                <a:gd name="connsiteX5" fmla="*/ 36043 w 36044"/>
                <a:gd name="connsiteY5" fmla="*/ 161694 h 161695"/>
                <a:gd name="connsiteX6" fmla="*/ 0 w 36044"/>
                <a:gd name="connsiteY6" fmla="*/ 161695 h 1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44" h="161695">
                  <a:moveTo>
                    <a:pt x="0" y="161695"/>
                  </a:moveTo>
                  <a:lnTo>
                    <a:pt x="0" y="160679"/>
                  </a:lnTo>
                  <a:lnTo>
                    <a:pt x="34284" y="160678"/>
                  </a:lnTo>
                  <a:lnTo>
                    <a:pt x="34284" y="0"/>
                  </a:lnTo>
                  <a:lnTo>
                    <a:pt x="36044" y="46"/>
                  </a:lnTo>
                  <a:lnTo>
                    <a:pt x="36043" y="161694"/>
                  </a:lnTo>
                  <a:lnTo>
                    <a:pt x="0" y="1616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5513273E-7DC5-4190-9469-1B6BF42E7897}"/>
                </a:ext>
              </a:extLst>
            </p:cNvPr>
            <p:cNvSpPr/>
            <p:nvPr/>
          </p:nvSpPr>
          <p:spPr>
            <a:xfrm rot="9000000">
              <a:off x="8885409" y="3026720"/>
              <a:ext cx="964" cy="88509"/>
            </a:xfrm>
            <a:custGeom>
              <a:avLst/>
              <a:gdLst>
                <a:gd name="connsiteX0" fmla="*/ 1 w 1760"/>
                <a:gd name="connsiteY0" fmla="*/ 161628 h 161628"/>
                <a:gd name="connsiteX1" fmla="*/ 0 w 1760"/>
                <a:gd name="connsiteY1" fmla="*/ 0 h 161628"/>
                <a:gd name="connsiteX2" fmla="*/ 1760 w 1760"/>
                <a:gd name="connsiteY2" fmla="*/ 47 h 161628"/>
                <a:gd name="connsiteX3" fmla="*/ 1760 w 1760"/>
                <a:gd name="connsiteY3" fmla="*/ 161628 h 161628"/>
                <a:gd name="connsiteX4" fmla="*/ 1 w 1760"/>
                <a:gd name="connsiteY4" fmla="*/ 161628 h 16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" h="161628">
                  <a:moveTo>
                    <a:pt x="1" y="161628"/>
                  </a:moveTo>
                  <a:lnTo>
                    <a:pt x="0" y="0"/>
                  </a:lnTo>
                  <a:lnTo>
                    <a:pt x="1760" y="47"/>
                  </a:lnTo>
                  <a:lnTo>
                    <a:pt x="1760" y="161628"/>
                  </a:lnTo>
                  <a:lnTo>
                    <a:pt x="1" y="161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6A990A09-B99F-463B-824A-E35273CCE027}"/>
                </a:ext>
              </a:extLst>
            </p:cNvPr>
            <p:cNvSpPr/>
            <p:nvPr/>
          </p:nvSpPr>
          <p:spPr>
            <a:xfrm rot="9000000">
              <a:off x="9139867" y="3045108"/>
              <a:ext cx="86976" cy="61351"/>
            </a:xfrm>
            <a:custGeom>
              <a:avLst/>
              <a:gdLst>
                <a:gd name="connsiteX0" fmla="*/ 18022 w 158829"/>
                <a:gd name="connsiteY0" fmla="*/ 112035 h 112035"/>
                <a:gd name="connsiteX1" fmla="*/ 0 w 158829"/>
                <a:gd name="connsiteY1" fmla="*/ 80820 h 112035"/>
                <a:gd name="connsiteX2" fmla="*/ 139985 w 158829"/>
                <a:gd name="connsiteY2" fmla="*/ 0 h 112035"/>
                <a:gd name="connsiteX3" fmla="*/ 158829 w 158829"/>
                <a:gd name="connsiteY3" fmla="*/ 30740 h 112035"/>
                <a:gd name="connsiteX4" fmla="*/ 18022 w 158829"/>
                <a:gd name="connsiteY4" fmla="*/ 112035 h 1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29" h="112035">
                  <a:moveTo>
                    <a:pt x="18022" y="112035"/>
                  </a:moveTo>
                  <a:lnTo>
                    <a:pt x="0" y="80820"/>
                  </a:lnTo>
                  <a:lnTo>
                    <a:pt x="139985" y="0"/>
                  </a:lnTo>
                  <a:lnTo>
                    <a:pt x="158829" y="30740"/>
                  </a:lnTo>
                  <a:lnTo>
                    <a:pt x="18022" y="1120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812AB7-D985-4DCD-9202-735A714E1E0A}"/>
                </a:ext>
              </a:extLst>
            </p:cNvPr>
            <p:cNvSpPr/>
            <p:nvPr/>
          </p:nvSpPr>
          <p:spPr>
            <a:xfrm rot="9000000">
              <a:off x="8731113" y="3146278"/>
              <a:ext cx="61392" cy="87047"/>
            </a:xfrm>
            <a:custGeom>
              <a:avLst/>
              <a:gdLst>
                <a:gd name="connsiteX0" fmla="*/ 80895 w 112109"/>
                <a:gd name="connsiteY0" fmla="*/ 158958 h 158958"/>
                <a:gd name="connsiteX1" fmla="*/ 0 w 112109"/>
                <a:gd name="connsiteY1" fmla="*/ 18843 h 158958"/>
                <a:gd name="connsiteX2" fmla="*/ 30740 w 112109"/>
                <a:gd name="connsiteY2" fmla="*/ 0 h 158958"/>
                <a:gd name="connsiteX3" fmla="*/ 112109 w 112109"/>
                <a:gd name="connsiteY3" fmla="*/ 140937 h 158958"/>
                <a:gd name="connsiteX4" fmla="*/ 80895 w 112109"/>
                <a:gd name="connsiteY4" fmla="*/ 158958 h 15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09" h="158958">
                  <a:moveTo>
                    <a:pt x="80895" y="158958"/>
                  </a:moveTo>
                  <a:lnTo>
                    <a:pt x="0" y="18843"/>
                  </a:lnTo>
                  <a:lnTo>
                    <a:pt x="30740" y="0"/>
                  </a:lnTo>
                  <a:lnTo>
                    <a:pt x="112109" y="140937"/>
                  </a:lnTo>
                  <a:lnTo>
                    <a:pt x="80895" y="1589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5D8CAFD6-6187-4DAF-8ACD-17A25EE59D00}"/>
                </a:ext>
              </a:extLst>
            </p:cNvPr>
            <p:cNvSpPr/>
            <p:nvPr/>
          </p:nvSpPr>
          <p:spPr>
            <a:xfrm rot="9000000">
              <a:off x="9253729" y="3179867"/>
              <a:ext cx="89119" cy="19737"/>
            </a:xfrm>
            <a:custGeom>
              <a:avLst/>
              <a:gdLst>
                <a:gd name="connsiteX0" fmla="*/ 0 w 162743"/>
                <a:gd name="connsiteY0" fmla="*/ 36042 h 36042"/>
                <a:gd name="connsiteX1" fmla="*/ 1 w 162743"/>
                <a:gd name="connsiteY1" fmla="*/ 0 h 36042"/>
                <a:gd name="connsiteX2" fmla="*/ 162743 w 162743"/>
                <a:gd name="connsiteY2" fmla="*/ 0 h 36042"/>
                <a:gd name="connsiteX3" fmla="*/ 161794 w 162743"/>
                <a:gd name="connsiteY3" fmla="*/ 36042 h 36042"/>
                <a:gd name="connsiteX4" fmla="*/ 0 w 162743"/>
                <a:gd name="connsiteY4" fmla="*/ 36042 h 3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43" h="36042">
                  <a:moveTo>
                    <a:pt x="0" y="36042"/>
                  </a:moveTo>
                  <a:lnTo>
                    <a:pt x="1" y="0"/>
                  </a:lnTo>
                  <a:lnTo>
                    <a:pt x="162743" y="0"/>
                  </a:lnTo>
                  <a:lnTo>
                    <a:pt x="161794" y="36042"/>
                  </a:lnTo>
                  <a:lnTo>
                    <a:pt x="0" y="360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9F8E12E3-F460-49BE-B1B8-0D58CD70638E}"/>
                </a:ext>
              </a:extLst>
            </p:cNvPr>
            <p:cNvSpPr/>
            <p:nvPr/>
          </p:nvSpPr>
          <p:spPr>
            <a:xfrm rot="9000000">
              <a:off x="8675697" y="3314225"/>
              <a:ext cx="87549" cy="61942"/>
            </a:xfrm>
            <a:custGeom>
              <a:avLst/>
              <a:gdLst>
                <a:gd name="connsiteX0" fmla="*/ 141855 w 159876"/>
                <a:gd name="connsiteY0" fmla="*/ 113114 h 113114"/>
                <a:gd name="connsiteX1" fmla="*/ 0 w 159876"/>
                <a:gd name="connsiteY1" fmla="*/ 31214 h 113114"/>
                <a:gd name="connsiteX2" fmla="*/ 10584 w 159876"/>
                <a:gd name="connsiteY2" fmla="*/ 16516 h 113114"/>
                <a:gd name="connsiteX3" fmla="*/ 18021 w 159876"/>
                <a:gd name="connsiteY3" fmla="*/ 0 h 113114"/>
                <a:gd name="connsiteX4" fmla="*/ 159876 w 159876"/>
                <a:gd name="connsiteY4" fmla="*/ 81900 h 113114"/>
                <a:gd name="connsiteX5" fmla="*/ 141855 w 159876"/>
                <a:gd name="connsiteY5" fmla="*/ 113114 h 11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6" h="113114">
                  <a:moveTo>
                    <a:pt x="141855" y="113114"/>
                  </a:moveTo>
                  <a:lnTo>
                    <a:pt x="0" y="31214"/>
                  </a:lnTo>
                  <a:lnTo>
                    <a:pt x="10584" y="16516"/>
                  </a:lnTo>
                  <a:lnTo>
                    <a:pt x="18021" y="0"/>
                  </a:lnTo>
                  <a:lnTo>
                    <a:pt x="159876" y="81900"/>
                  </a:lnTo>
                  <a:lnTo>
                    <a:pt x="141855" y="113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D3DB191A-756B-4852-8426-0586124BA62A}"/>
                </a:ext>
              </a:extLst>
            </p:cNvPr>
            <p:cNvSpPr/>
            <p:nvPr/>
          </p:nvSpPr>
          <p:spPr>
            <a:xfrm rot="9000000">
              <a:off x="9296962" y="3314226"/>
              <a:ext cx="87549" cy="61941"/>
            </a:xfrm>
            <a:custGeom>
              <a:avLst/>
              <a:gdLst>
                <a:gd name="connsiteX0" fmla="*/ 141853 w 159875"/>
                <a:gd name="connsiteY0" fmla="*/ 113113 h 113113"/>
                <a:gd name="connsiteX1" fmla="*/ 0 w 159875"/>
                <a:gd name="connsiteY1" fmla="*/ 31214 h 113113"/>
                <a:gd name="connsiteX2" fmla="*/ 18021 w 159875"/>
                <a:gd name="connsiteY2" fmla="*/ 0 h 113113"/>
                <a:gd name="connsiteX3" fmla="*/ 159875 w 159875"/>
                <a:gd name="connsiteY3" fmla="*/ 81899 h 113113"/>
                <a:gd name="connsiteX4" fmla="*/ 149290 w 159875"/>
                <a:gd name="connsiteY4" fmla="*/ 96598 h 113113"/>
                <a:gd name="connsiteX5" fmla="*/ 141853 w 159875"/>
                <a:gd name="connsiteY5" fmla="*/ 113113 h 1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5" h="113113">
                  <a:moveTo>
                    <a:pt x="141853" y="113113"/>
                  </a:moveTo>
                  <a:lnTo>
                    <a:pt x="0" y="31214"/>
                  </a:lnTo>
                  <a:lnTo>
                    <a:pt x="18021" y="0"/>
                  </a:lnTo>
                  <a:lnTo>
                    <a:pt x="159875" y="81899"/>
                  </a:lnTo>
                  <a:lnTo>
                    <a:pt x="149290" y="96598"/>
                  </a:lnTo>
                  <a:lnTo>
                    <a:pt x="141853" y="1131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3E272F0D-D390-4B9C-97C1-3CC58E23284C}"/>
                </a:ext>
              </a:extLst>
            </p:cNvPr>
            <p:cNvSpPr/>
            <p:nvPr/>
          </p:nvSpPr>
          <p:spPr>
            <a:xfrm rot="9000000">
              <a:off x="9268569" y="3455769"/>
              <a:ext cx="62345" cy="88697"/>
            </a:xfrm>
            <a:custGeom>
              <a:avLst/>
              <a:gdLst>
                <a:gd name="connsiteX0" fmla="*/ 83110 w 113850"/>
                <a:gd name="connsiteY0" fmla="*/ 161972 h 161972"/>
                <a:gd name="connsiteX1" fmla="*/ 0 w 113850"/>
                <a:gd name="connsiteY1" fmla="*/ 18021 h 161972"/>
                <a:gd name="connsiteX2" fmla="*/ 31213 w 113850"/>
                <a:gd name="connsiteY2" fmla="*/ 0 h 161972"/>
                <a:gd name="connsiteX3" fmla="*/ 113850 w 113850"/>
                <a:gd name="connsiteY3" fmla="*/ 143130 h 161972"/>
                <a:gd name="connsiteX4" fmla="*/ 83110 w 113850"/>
                <a:gd name="connsiteY4" fmla="*/ 161972 h 16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50" h="161972">
                  <a:moveTo>
                    <a:pt x="83110" y="161972"/>
                  </a:moveTo>
                  <a:lnTo>
                    <a:pt x="0" y="18021"/>
                  </a:lnTo>
                  <a:lnTo>
                    <a:pt x="31213" y="0"/>
                  </a:lnTo>
                  <a:lnTo>
                    <a:pt x="113850" y="143130"/>
                  </a:lnTo>
                  <a:lnTo>
                    <a:pt x="83110" y="161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CAC7C72E-17DF-4B52-9D2D-4C047351AB4C}"/>
                </a:ext>
              </a:extLst>
            </p:cNvPr>
            <p:cNvSpPr/>
            <p:nvPr/>
          </p:nvSpPr>
          <p:spPr>
            <a:xfrm rot="9000000">
              <a:off x="8715069" y="3490314"/>
              <a:ext cx="91023" cy="19737"/>
            </a:xfrm>
            <a:custGeom>
              <a:avLst/>
              <a:gdLst>
                <a:gd name="connsiteX0" fmla="*/ 0 w 166219"/>
                <a:gd name="connsiteY0" fmla="*/ 36043 h 36043"/>
                <a:gd name="connsiteX1" fmla="*/ 949 w 166219"/>
                <a:gd name="connsiteY1" fmla="*/ 0 h 36043"/>
                <a:gd name="connsiteX2" fmla="*/ 166218 w 166219"/>
                <a:gd name="connsiteY2" fmla="*/ 0 h 36043"/>
                <a:gd name="connsiteX3" fmla="*/ 166219 w 166219"/>
                <a:gd name="connsiteY3" fmla="*/ 36043 h 36043"/>
                <a:gd name="connsiteX4" fmla="*/ 0 w 166219"/>
                <a:gd name="connsiteY4" fmla="*/ 36043 h 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9" h="36043">
                  <a:moveTo>
                    <a:pt x="0" y="36043"/>
                  </a:moveTo>
                  <a:lnTo>
                    <a:pt x="949" y="0"/>
                  </a:lnTo>
                  <a:lnTo>
                    <a:pt x="166218" y="0"/>
                  </a:lnTo>
                  <a:lnTo>
                    <a:pt x="166219" y="36043"/>
                  </a:lnTo>
                  <a:lnTo>
                    <a:pt x="0" y="360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4FB2E4E9-A024-4BCB-B34E-CBF18FBC36E7}"/>
              </a:ext>
            </a:extLst>
          </p:cNvPr>
          <p:cNvGrpSpPr/>
          <p:nvPr/>
        </p:nvGrpSpPr>
        <p:grpSpPr>
          <a:xfrm>
            <a:off x="7569200" y="3743733"/>
            <a:ext cx="2733675" cy="3204428"/>
            <a:chOff x="7569200" y="3743733"/>
            <a:chExt cx="2733675" cy="3204428"/>
          </a:xfrm>
        </p:grpSpPr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xmlns="" id="{1B0B591B-A870-462E-BEFC-A825F1187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2733"/>
            <a:stretch/>
          </p:blipFill>
          <p:spPr>
            <a:xfrm flipH="1">
              <a:off x="7569200" y="3743733"/>
              <a:ext cx="2544732" cy="3204428"/>
            </a:xfrm>
            <a:prstGeom prst="rect">
              <a:avLst/>
            </a:prstGeom>
          </p:spPr>
        </p:pic>
        <p:pic>
          <p:nvPicPr>
            <p:cNvPr id="71" name="그래픽 70">
              <a:extLst>
                <a:ext uri="{FF2B5EF4-FFF2-40B4-BE49-F238E27FC236}">
                  <a16:creationId xmlns:a16="http://schemas.microsoft.com/office/drawing/2014/main" xmlns="" id="{77F37481-82AB-4373-9309-26379C178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2733"/>
            <a:stretch/>
          </p:blipFill>
          <p:spPr>
            <a:xfrm flipH="1">
              <a:off x="7863275" y="3876120"/>
              <a:ext cx="2439600" cy="3072041"/>
            </a:xfrm>
            <a:prstGeom prst="rect">
              <a:avLst/>
            </a:prstGeom>
          </p:spPr>
        </p:pic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023B86BD-CC49-40AB-B3CC-F9F970695B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09" y="2612493"/>
            <a:ext cx="478808" cy="6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4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D6F32D2B-BEA6-4B54-983B-637A6F8398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2DFF406-89D8-4C5E-9861-369B12B6ED12}"/>
              </a:ext>
            </a:extLst>
          </p:cNvPr>
          <p:cNvGrpSpPr/>
          <p:nvPr/>
        </p:nvGrpSpPr>
        <p:grpSpPr>
          <a:xfrm>
            <a:off x="6900661" y="337575"/>
            <a:ext cx="556563" cy="603455"/>
            <a:chOff x="6687301" y="337575"/>
            <a:chExt cx="556563" cy="6034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FAC6D907-5538-4F9B-81EF-BFF9763E2747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E68AC8E6-5CB0-4429-8815-E2357D419068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EE50AB3-7A7C-4D24-A699-F80707A8A70D}"/>
                </a:ext>
              </a:extLst>
            </p:cNvPr>
            <p:cNvSpPr/>
            <p:nvPr/>
          </p:nvSpPr>
          <p:spPr>
            <a:xfrm>
              <a:off x="668730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추진배경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63A522B-2AE5-473B-83F1-EBAF6F69388A}"/>
              </a:ext>
            </a:extLst>
          </p:cNvPr>
          <p:cNvGrpSpPr/>
          <p:nvPr/>
        </p:nvGrpSpPr>
        <p:grpSpPr>
          <a:xfrm>
            <a:off x="7479424" y="337575"/>
            <a:ext cx="556563" cy="603455"/>
            <a:chOff x="7308736" y="337575"/>
            <a:chExt cx="556563" cy="6034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0DEBE47-0B30-401A-AD70-E13166F0B9C2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FD7FFF8-BF62-47E4-ABC5-795C74180829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75EE9E2-7041-481B-B9CB-971E7276B7E3}"/>
                </a:ext>
              </a:extLst>
            </p:cNvPr>
            <p:cNvSpPr/>
            <p:nvPr/>
          </p:nvSpPr>
          <p:spPr>
            <a:xfrm>
              <a:off x="7308736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사업배경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4DFC255-15C3-4B6F-8C14-411831042AA3}"/>
              </a:ext>
            </a:extLst>
          </p:cNvPr>
          <p:cNvGrpSpPr/>
          <p:nvPr/>
        </p:nvGrpSpPr>
        <p:grpSpPr>
          <a:xfrm>
            <a:off x="8058187" y="337575"/>
            <a:ext cx="556563" cy="603455"/>
            <a:chOff x="7930171" y="337575"/>
            <a:chExt cx="556563" cy="6034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54E6E2-D9A4-4287-8F0A-42F2B1539E1E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C4A39E3-3801-4987-99DE-8889473F26D2}"/>
                </a:ext>
              </a:extLst>
            </p:cNvPr>
            <p:cNvSpPr/>
            <p:nvPr/>
          </p:nvSpPr>
          <p:spPr>
            <a:xfrm>
              <a:off x="802024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9053A278-F09B-4106-9BFA-F4F21F96E347}"/>
                </a:ext>
              </a:extLst>
            </p:cNvPr>
            <p:cNvSpPr/>
            <p:nvPr/>
          </p:nvSpPr>
          <p:spPr>
            <a:xfrm>
              <a:off x="793017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연구내용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5EFF291-5C43-4CF8-A5C5-D598B8B4F3CE}"/>
              </a:ext>
            </a:extLst>
          </p:cNvPr>
          <p:cNvGrpSpPr/>
          <p:nvPr/>
        </p:nvGrpSpPr>
        <p:grpSpPr>
          <a:xfrm>
            <a:off x="8636950" y="337575"/>
            <a:ext cx="684804" cy="603455"/>
            <a:chOff x="8551606" y="337575"/>
            <a:chExt cx="684804" cy="6034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FB2F229-9FD8-41F5-A20D-CCEDD1D07484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D2BD185-A144-4AD8-AB95-94DB552D62F8}"/>
                </a:ext>
              </a:extLst>
            </p:cNvPr>
            <p:cNvSpPr/>
            <p:nvPr/>
          </p:nvSpPr>
          <p:spPr>
            <a:xfrm>
              <a:off x="870579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04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AD0F566-D822-41A2-9B41-B35B62D2F1AD}"/>
                </a:ext>
              </a:extLst>
            </p:cNvPr>
            <p:cNvSpPr/>
            <p:nvPr/>
          </p:nvSpPr>
          <p:spPr>
            <a:xfrm>
              <a:off x="8551606" y="694809"/>
              <a:ext cx="6848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전략 및 일정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E5D4E57-6C88-4A74-ACF8-BBB0F06F4C30}"/>
              </a:ext>
            </a:extLst>
          </p:cNvPr>
          <p:cNvGrpSpPr/>
          <p:nvPr/>
        </p:nvGrpSpPr>
        <p:grpSpPr>
          <a:xfrm>
            <a:off x="9343954" y="337575"/>
            <a:ext cx="502061" cy="603455"/>
            <a:chOff x="9301282" y="337575"/>
            <a:chExt cx="502061" cy="60345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497A28D-F74E-4369-861D-C8D43B8860E1}"/>
                </a:ext>
              </a:extLst>
            </p:cNvPr>
            <p:cNvGrpSpPr/>
            <p:nvPr/>
          </p:nvGrpSpPr>
          <p:grpSpPr>
            <a:xfrm>
              <a:off x="9364102" y="337575"/>
              <a:ext cx="361180" cy="326720"/>
              <a:chOff x="9364102" y="337575"/>
              <a:chExt cx="361180" cy="32672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AF3F4E0D-998D-4304-991F-609746CC5A3F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631EF9AA-914A-48F2-A465-500F992FE0B5}"/>
                  </a:ext>
                </a:extLst>
              </p:cNvPr>
              <p:cNvSpPr/>
              <p:nvPr/>
            </p:nvSpPr>
            <p:spPr>
              <a:xfrm>
                <a:off x="936410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05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9CF4A2C-4CC3-4C85-BEEE-7D65902DDB11}"/>
                </a:ext>
              </a:extLst>
            </p:cNvPr>
            <p:cNvSpPr/>
            <p:nvPr/>
          </p:nvSpPr>
          <p:spPr>
            <a:xfrm>
              <a:off x="9301282" y="694809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BC</a:t>
              </a:r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98BD986-69D9-427B-9328-664CE69804A8}"/>
              </a:ext>
            </a:extLst>
          </p:cNvPr>
          <p:cNvGrpSpPr/>
          <p:nvPr/>
        </p:nvGrpSpPr>
        <p:grpSpPr>
          <a:xfrm>
            <a:off x="9868217" y="347033"/>
            <a:ext cx="556563" cy="593997"/>
            <a:chOff x="9868217" y="347033"/>
            <a:chExt cx="556563" cy="59399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88E3ECA1-BCD5-41FD-B0A1-61689637697C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62B285A3-B0A0-4D44-9378-5863737F4482}"/>
                </a:ext>
              </a:extLst>
            </p:cNvPr>
            <p:cNvSpPr/>
            <p:nvPr/>
          </p:nvSpPr>
          <p:spPr>
            <a:xfrm>
              <a:off x="9958289" y="364199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06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02684DD-BBA9-428E-A09A-52744B8BC1B0}"/>
                </a:ext>
              </a:extLst>
            </p:cNvPr>
            <p:cNvSpPr/>
            <p:nvPr/>
          </p:nvSpPr>
          <p:spPr>
            <a:xfrm>
              <a:off x="9868217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기대효과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4818707" cy="705730"/>
            <a:chOff x="2099176" y="1714809"/>
            <a:chExt cx="4818707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4029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연구내용 </a:t>
              </a:r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E22FCA-9239-4EAA-B2D0-03FB4027F209}"/>
                </a:ext>
              </a:extLst>
            </p:cNvPr>
            <p:cNvSpPr/>
            <p:nvPr/>
          </p:nvSpPr>
          <p:spPr>
            <a:xfrm>
              <a:off x="2159849" y="2051207"/>
              <a:ext cx="4758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세부</a:t>
              </a:r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2) 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빅데이터 기반 산업별 문제해결 템플릿 구축 사업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75C561-FCB3-4F37-8ADB-6B5947A900B3}"/>
              </a:ext>
            </a:extLst>
          </p:cNvPr>
          <p:cNvSpPr/>
          <p:nvPr/>
        </p:nvSpPr>
        <p:spPr>
          <a:xfrm>
            <a:off x="1174893" y="2156830"/>
            <a:ext cx="4758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텍스트를 입력합니다</a:t>
            </a:r>
            <a:endParaRPr lang="en-US" altLang="ko-KR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텍스트를 입력합니다</a:t>
            </a:r>
            <a:endParaRPr lang="en-US" altLang="ko-KR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텍스트를 입력합니다</a:t>
            </a:r>
            <a:endParaRPr lang="en-US" altLang="ko-KR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5FF2CD88-9F75-4E1F-8BFE-588E2EC1424B}"/>
              </a:ext>
            </a:extLst>
          </p:cNvPr>
          <p:cNvGrpSpPr/>
          <p:nvPr/>
        </p:nvGrpSpPr>
        <p:grpSpPr>
          <a:xfrm>
            <a:off x="1035996" y="1749772"/>
            <a:ext cx="1789382" cy="338554"/>
            <a:chOff x="604196" y="1235422"/>
            <a:chExt cx="1789382" cy="33855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E7983F02-82BC-40ED-8D6E-1EFBDAF3333D}"/>
                </a:ext>
              </a:extLst>
            </p:cNvPr>
            <p:cNvSpPr/>
            <p:nvPr/>
          </p:nvSpPr>
          <p:spPr>
            <a:xfrm>
              <a:off x="604196" y="1238250"/>
              <a:ext cx="1789382" cy="332899"/>
            </a:xfrm>
            <a:prstGeom prst="roundRect">
              <a:avLst>
                <a:gd name="adj" fmla="val 50000"/>
              </a:avLst>
            </a:prstGeom>
            <a:solidFill>
              <a:srgbClr val="09B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F5EE11C-D267-450A-972E-77BAF79A12C7}"/>
                </a:ext>
              </a:extLst>
            </p:cNvPr>
            <p:cNvSpPr/>
            <p:nvPr/>
          </p:nvSpPr>
          <p:spPr>
            <a:xfrm>
              <a:off x="905615" y="1235422"/>
              <a:ext cx="11865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과제추진내용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6D3A442-8583-412C-AA5E-10862C31AE23}"/>
              </a:ext>
            </a:extLst>
          </p:cNvPr>
          <p:cNvSpPr/>
          <p:nvPr/>
        </p:nvSpPr>
        <p:spPr>
          <a:xfrm>
            <a:off x="4575175" y="2184075"/>
            <a:ext cx="5343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산업 별 기업 문제해결을 위한 템플릿 구성 및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중소</a:t>
            </a:r>
            <a:r>
              <a: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중견 기업 사용자를 위한 사용자 인터페이스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중소</a:t>
            </a:r>
            <a:r>
              <a: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중견 기업 대상 서비스를 위한 클라우드 서비스 환경 구축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CF80EBB-962C-4BFF-9A03-2741336BCC5A}"/>
              </a:ext>
            </a:extLst>
          </p:cNvPr>
          <p:cNvCxnSpPr/>
          <p:nvPr/>
        </p:nvCxnSpPr>
        <p:spPr>
          <a:xfrm>
            <a:off x="1067186" y="2981352"/>
            <a:ext cx="8407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E2CA6EAD-AED4-4D2A-8E86-C6D42B667959}"/>
              </a:ext>
            </a:extLst>
          </p:cNvPr>
          <p:cNvSpPr txBox="1"/>
          <p:nvPr/>
        </p:nvSpPr>
        <p:spPr>
          <a:xfrm>
            <a:off x="2481069" y="3150342"/>
            <a:ext cx="57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9B3A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</a:t>
            </a:r>
            <a:r>
              <a:rPr lang="ko-KR" altLang="en-US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9B3A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문제해결 템플릿 구축 사업 프로세스</a:t>
            </a:r>
            <a:r>
              <a:rPr lang="en-US" altLang="ko-KR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9B3A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en-US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9B3A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BD51D0BC-E760-4AB6-B518-96C7F7E36CBF}"/>
              </a:ext>
            </a:extLst>
          </p:cNvPr>
          <p:cNvSpPr/>
          <p:nvPr/>
        </p:nvSpPr>
        <p:spPr>
          <a:xfrm>
            <a:off x="1032916" y="4725543"/>
            <a:ext cx="1811619" cy="393426"/>
          </a:xfrm>
          <a:prstGeom prst="roundRect">
            <a:avLst>
              <a:gd name="adj" fmla="val 22716"/>
            </a:avLst>
          </a:prstGeom>
          <a:solidFill>
            <a:srgbClr val="09B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9F6A62C3-8C53-4CBE-A8F6-AFE5B6134B40}"/>
              </a:ext>
            </a:extLst>
          </p:cNvPr>
          <p:cNvSpPr/>
          <p:nvPr/>
        </p:nvSpPr>
        <p:spPr>
          <a:xfrm>
            <a:off x="1416788" y="4783756"/>
            <a:ext cx="1043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산업별 당면 문제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26A05D9-FE5B-429F-B7A2-A6421EF8C383}"/>
              </a:ext>
            </a:extLst>
          </p:cNvPr>
          <p:cNvSpPr/>
          <p:nvPr/>
        </p:nvSpPr>
        <p:spPr>
          <a:xfrm>
            <a:off x="3103455" y="5808007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체계화</a:t>
            </a:r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xmlns="" id="{AD9A06C7-5D83-4F55-83C4-2E0ECFFD87F9}"/>
              </a:ext>
            </a:extLst>
          </p:cNvPr>
          <p:cNvSpPr/>
          <p:nvPr/>
        </p:nvSpPr>
        <p:spPr>
          <a:xfrm>
            <a:off x="7101431" y="4725543"/>
            <a:ext cx="2362207" cy="393426"/>
          </a:xfrm>
          <a:prstGeom prst="roundRect">
            <a:avLst>
              <a:gd name="adj" fmla="val 22716"/>
            </a:avLst>
          </a:prstGeom>
          <a:solidFill>
            <a:srgbClr val="09B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AFB39780-42A3-44D0-AB11-7A687477B127}"/>
              </a:ext>
            </a:extLst>
          </p:cNvPr>
          <p:cNvSpPr/>
          <p:nvPr/>
        </p:nvSpPr>
        <p:spPr>
          <a:xfrm>
            <a:off x="7602649" y="4783756"/>
            <a:ext cx="1361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문제해결 템플릿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xmlns="" id="{6F56534C-B355-467A-98F2-954FBDDDA8C1}"/>
              </a:ext>
            </a:extLst>
          </p:cNvPr>
          <p:cNvCxnSpPr>
            <a:cxnSpLocks/>
          </p:cNvCxnSpPr>
          <p:nvPr/>
        </p:nvCxnSpPr>
        <p:spPr>
          <a:xfrm>
            <a:off x="8258914" y="4231532"/>
            <a:ext cx="0" cy="344096"/>
          </a:xfrm>
          <a:prstGeom prst="line">
            <a:avLst/>
          </a:prstGeom>
          <a:ln w="22225">
            <a:solidFill>
              <a:srgbClr val="09B3A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F248BF63-FB01-47F9-B007-19DA3CF120C9}"/>
              </a:ext>
            </a:extLst>
          </p:cNvPr>
          <p:cNvGrpSpPr/>
          <p:nvPr/>
        </p:nvGrpSpPr>
        <p:grpSpPr>
          <a:xfrm>
            <a:off x="4176696" y="4783756"/>
            <a:ext cx="1787234" cy="1787234"/>
            <a:chOff x="4176696" y="4783756"/>
            <a:chExt cx="1787234" cy="178723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2D39D431-6EC6-47BB-9CC2-8342E79E984E}"/>
                </a:ext>
              </a:extLst>
            </p:cNvPr>
            <p:cNvSpPr/>
            <p:nvPr/>
          </p:nvSpPr>
          <p:spPr>
            <a:xfrm>
              <a:off x="4176696" y="4783756"/>
              <a:ext cx="1787234" cy="1787234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9B3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2CEAF54-C497-4BB9-B7A1-824B5F5DE77D}"/>
                </a:ext>
              </a:extLst>
            </p:cNvPr>
            <p:cNvSpPr/>
            <p:nvPr/>
          </p:nvSpPr>
          <p:spPr>
            <a:xfrm>
              <a:off x="4537955" y="5201595"/>
              <a:ext cx="106471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9B3A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</a:t>
              </a:r>
              <a:endParaRPr lang="en-US" altLang="ko-KR" sz="28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9B3A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2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9B3A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베이스</a:t>
              </a: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C43C34F-8066-4A76-9BBA-C37FE97F4DB3}"/>
              </a:ext>
            </a:extLst>
          </p:cNvPr>
          <p:cNvSpPr/>
          <p:nvPr/>
        </p:nvSpPr>
        <p:spPr>
          <a:xfrm>
            <a:off x="943429" y="4663440"/>
            <a:ext cx="2001624" cy="1943100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xmlns="" id="{F86776DF-6FE9-4000-AF93-8998EA458914}"/>
              </a:ext>
            </a:extLst>
          </p:cNvPr>
          <p:cNvSpPr/>
          <p:nvPr/>
        </p:nvSpPr>
        <p:spPr>
          <a:xfrm>
            <a:off x="7054394" y="4663440"/>
            <a:ext cx="2478225" cy="1943100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D336D4B2-7A01-447E-B7AA-39D6FB01416D}"/>
              </a:ext>
            </a:extLst>
          </p:cNvPr>
          <p:cNvCxnSpPr>
            <a:cxnSpLocks/>
          </p:cNvCxnSpPr>
          <p:nvPr/>
        </p:nvCxnSpPr>
        <p:spPr>
          <a:xfrm flipH="1">
            <a:off x="3138130" y="5657217"/>
            <a:ext cx="875070" cy="0"/>
          </a:xfrm>
          <a:prstGeom prst="line">
            <a:avLst/>
          </a:prstGeom>
          <a:ln w="22225">
            <a:solidFill>
              <a:srgbClr val="09B3A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xmlns="" id="{993FBFC2-C3B3-4021-A24A-F54673285737}"/>
              </a:ext>
            </a:extLst>
          </p:cNvPr>
          <p:cNvCxnSpPr>
            <a:cxnSpLocks/>
          </p:cNvCxnSpPr>
          <p:nvPr/>
        </p:nvCxnSpPr>
        <p:spPr>
          <a:xfrm flipH="1">
            <a:off x="6115662" y="5629655"/>
            <a:ext cx="875070" cy="0"/>
          </a:xfrm>
          <a:prstGeom prst="line">
            <a:avLst/>
          </a:prstGeom>
          <a:ln w="22225">
            <a:solidFill>
              <a:srgbClr val="09B3A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xmlns="" id="{E046D2BA-D9C5-482A-978E-B8E7F2DB605D}"/>
              </a:ext>
            </a:extLst>
          </p:cNvPr>
          <p:cNvCxnSpPr>
            <a:cxnSpLocks/>
          </p:cNvCxnSpPr>
          <p:nvPr/>
        </p:nvCxnSpPr>
        <p:spPr>
          <a:xfrm>
            <a:off x="6115662" y="5745362"/>
            <a:ext cx="875070" cy="0"/>
          </a:xfrm>
          <a:prstGeom prst="line">
            <a:avLst/>
          </a:prstGeom>
          <a:ln w="22225">
            <a:solidFill>
              <a:srgbClr val="09B3A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xmlns="" id="{FB769C35-094C-4841-AB9C-B72441D87FA1}"/>
              </a:ext>
            </a:extLst>
          </p:cNvPr>
          <p:cNvSpPr/>
          <p:nvPr/>
        </p:nvSpPr>
        <p:spPr>
          <a:xfrm>
            <a:off x="7101431" y="3734882"/>
            <a:ext cx="2362207" cy="393426"/>
          </a:xfrm>
          <a:prstGeom prst="roundRect">
            <a:avLst>
              <a:gd name="adj" fmla="val 22716"/>
            </a:avLst>
          </a:prstGeom>
          <a:solidFill>
            <a:srgbClr val="09B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1C034EC5-1EF8-4079-A4A9-5D3C5D481E5D}"/>
              </a:ext>
            </a:extLst>
          </p:cNvPr>
          <p:cNvSpPr/>
          <p:nvPr/>
        </p:nvSpPr>
        <p:spPr>
          <a:xfrm>
            <a:off x="7377381" y="3707370"/>
            <a:ext cx="18116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중소</a:t>
            </a:r>
            <a:r>
              <a:rPr lang="en-US" altLang="ko-KR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중견기업</a:t>
            </a:r>
            <a:endParaRPr lang="en-US" altLang="ko-KR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템플릿을 활용한 문제해결</a:t>
            </a:r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EEBFB327-B334-4DCC-A33B-54866C5B27AC}"/>
              </a:ext>
            </a:extLst>
          </p:cNvPr>
          <p:cNvSpPr/>
          <p:nvPr/>
        </p:nvSpPr>
        <p:spPr>
          <a:xfrm>
            <a:off x="6106431" y="5808007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저장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xmlns="" id="{B21DF74E-903D-43A9-B672-30ED413B03B8}"/>
              </a:ext>
            </a:extLst>
          </p:cNvPr>
          <p:cNvSpPr/>
          <p:nvPr/>
        </p:nvSpPr>
        <p:spPr>
          <a:xfrm>
            <a:off x="3849919" y="3734882"/>
            <a:ext cx="2362207" cy="393426"/>
          </a:xfrm>
          <a:prstGeom prst="roundRect">
            <a:avLst>
              <a:gd name="adj" fmla="val 2271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xmlns="" id="{11D59194-3762-4DD9-895B-2A1108B0691E}"/>
              </a:ext>
            </a:extLst>
          </p:cNvPr>
          <p:cNvSpPr/>
          <p:nvPr/>
        </p:nvSpPr>
        <p:spPr>
          <a:xfrm>
            <a:off x="3974253" y="3707370"/>
            <a:ext cx="219211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 서비스</a:t>
            </a:r>
            <a:endParaRPr lang="en-US" altLang="ko-KR" sz="12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</a:t>
            </a:r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요소기술 조합 템플릿 구성</a:t>
            </a:r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1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D6F32D2B-BEA6-4B54-983B-637A6F8398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2DFF406-89D8-4C5E-9861-369B12B6ED12}"/>
              </a:ext>
            </a:extLst>
          </p:cNvPr>
          <p:cNvGrpSpPr/>
          <p:nvPr/>
        </p:nvGrpSpPr>
        <p:grpSpPr>
          <a:xfrm>
            <a:off x="6900661" y="337575"/>
            <a:ext cx="556563" cy="603455"/>
            <a:chOff x="6687301" y="337575"/>
            <a:chExt cx="556563" cy="6034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FAC6D907-5538-4F9B-81EF-BFF9763E2747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E68AC8E6-5CB0-4429-8815-E2357D419068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EE50AB3-7A7C-4D24-A699-F80707A8A70D}"/>
                </a:ext>
              </a:extLst>
            </p:cNvPr>
            <p:cNvSpPr/>
            <p:nvPr/>
          </p:nvSpPr>
          <p:spPr>
            <a:xfrm>
              <a:off x="668730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추진배경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63A522B-2AE5-473B-83F1-EBAF6F69388A}"/>
              </a:ext>
            </a:extLst>
          </p:cNvPr>
          <p:cNvGrpSpPr/>
          <p:nvPr/>
        </p:nvGrpSpPr>
        <p:grpSpPr>
          <a:xfrm>
            <a:off x="7479424" y="337575"/>
            <a:ext cx="556563" cy="603455"/>
            <a:chOff x="7308736" y="337575"/>
            <a:chExt cx="556563" cy="6034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0DEBE47-0B30-401A-AD70-E13166F0B9C2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FD7FFF8-BF62-47E4-ABC5-795C74180829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75EE9E2-7041-481B-B9CB-971E7276B7E3}"/>
                </a:ext>
              </a:extLst>
            </p:cNvPr>
            <p:cNvSpPr/>
            <p:nvPr/>
          </p:nvSpPr>
          <p:spPr>
            <a:xfrm>
              <a:off x="7308736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사업배경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4DFC255-15C3-4B6F-8C14-411831042AA3}"/>
              </a:ext>
            </a:extLst>
          </p:cNvPr>
          <p:cNvGrpSpPr/>
          <p:nvPr/>
        </p:nvGrpSpPr>
        <p:grpSpPr>
          <a:xfrm>
            <a:off x="8058187" y="337575"/>
            <a:ext cx="556563" cy="603455"/>
            <a:chOff x="7930171" y="337575"/>
            <a:chExt cx="556563" cy="6034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54E6E2-D9A4-4287-8F0A-42F2B1539E1E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C4A39E3-3801-4987-99DE-8889473F26D2}"/>
                </a:ext>
              </a:extLst>
            </p:cNvPr>
            <p:cNvSpPr/>
            <p:nvPr/>
          </p:nvSpPr>
          <p:spPr>
            <a:xfrm>
              <a:off x="802024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9053A278-F09B-4106-9BFA-F4F21F96E347}"/>
                </a:ext>
              </a:extLst>
            </p:cNvPr>
            <p:cNvSpPr/>
            <p:nvPr/>
          </p:nvSpPr>
          <p:spPr>
            <a:xfrm>
              <a:off x="793017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연구내용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5EFF291-5C43-4CF8-A5C5-D598B8B4F3CE}"/>
              </a:ext>
            </a:extLst>
          </p:cNvPr>
          <p:cNvGrpSpPr/>
          <p:nvPr/>
        </p:nvGrpSpPr>
        <p:grpSpPr>
          <a:xfrm>
            <a:off x="8636950" y="337575"/>
            <a:ext cx="684804" cy="603455"/>
            <a:chOff x="8551606" y="337575"/>
            <a:chExt cx="684804" cy="6034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FB2F229-9FD8-41F5-A20D-CCEDD1D07484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D2BD185-A144-4AD8-AB95-94DB552D62F8}"/>
                </a:ext>
              </a:extLst>
            </p:cNvPr>
            <p:cNvSpPr/>
            <p:nvPr/>
          </p:nvSpPr>
          <p:spPr>
            <a:xfrm>
              <a:off x="870579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04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AD0F566-D822-41A2-9B41-B35B62D2F1AD}"/>
                </a:ext>
              </a:extLst>
            </p:cNvPr>
            <p:cNvSpPr/>
            <p:nvPr/>
          </p:nvSpPr>
          <p:spPr>
            <a:xfrm>
              <a:off x="8551606" y="694809"/>
              <a:ext cx="6848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전략 및 일정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E5D4E57-6C88-4A74-ACF8-BBB0F06F4C30}"/>
              </a:ext>
            </a:extLst>
          </p:cNvPr>
          <p:cNvGrpSpPr/>
          <p:nvPr/>
        </p:nvGrpSpPr>
        <p:grpSpPr>
          <a:xfrm>
            <a:off x="9343954" y="337575"/>
            <a:ext cx="502061" cy="603455"/>
            <a:chOff x="9301282" y="337575"/>
            <a:chExt cx="502061" cy="60345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497A28D-F74E-4369-861D-C8D43B8860E1}"/>
                </a:ext>
              </a:extLst>
            </p:cNvPr>
            <p:cNvGrpSpPr/>
            <p:nvPr/>
          </p:nvGrpSpPr>
          <p:grpSpPr>
            <a:xfrm>
              <a:off x="9364102" y="337575"/>
              <a:ext cx="361180" cy="326720"/>
              <a:chOff x="9364102" y="337575"/>
              <a:chExt cx="361180" cy="32672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AF3F4E0D-998D-4304-991F-609746CC5A3F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631EF9AA-914A-48F2-A465-500F992FE0B5}"/>
                  </a:ext>
                </a:extLst>
              </p:cNvPr>
              <p:cNvSpPr/>
              <p:nvPr/>
            </p:nvSpPr>
            <p:spPr>
              <a:xfrm>
                <a:off x="936410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05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9CF4A2C-4CC3-4C85-BEEE-7D65902DDB11}"/>
                </a:ext>
              </a:extLst>
            </p:cNvPr>
            <p:cNvSpPr/>
            <p:nvPr/>
          </p:nvSpPr>
          <p:spPr>
            <a:xfrm>
              <a:off x="9301282" y="694809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BC</a:t>
              </a:r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98BD986-69D9-427B-9328-664CE69804A8}"/>
              </a:ext>
            </a:extLst>
          </p:cNvPr>
          <p:cNvGrpSpPr/>
          <p:nvPr/>
        </p:nvGrpSpPr>
        <p:grpSpPr>
          <a:xfrm>
            <a:off x="9868217" y="347033"/>
            <a:ext cx="556563" cy="593997"/>
            <a:chOff x="9868217" y="347033"/>
            <a:chExt cx="556563" cy="59399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88E3ECA1-BCD5-41FD-B0A1-61689637697C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62B285A3-B0A0-4D44-9378-5863737F4482}"/>
                </a:ext>
              </a:extLst>
            </p:cNvPr>
            <p:cNvSpPr/>
            <p:nvPr/>
          </p:nvSpPr>
          <p:spPr>
            <a:xfrm>
              <a:off x="9958289" y="364199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06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02684DD-BBA9-428E-A09A-52744B8BC1B0}"/>
                </a:ext>
              </a:extLst>
            </p:cNvPr>
            <p:cNvSpPr/>
            <p:nvPr/>
          </p:nvSpPr>
          <p:spPr>
            <a:xfrm>
              <a:off x="9868217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기대효과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3395240" cy="705730"/>
            <a:chOff x="2099176" y="1714809"/>
            <a:chExt cx="3395240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4029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연구내용 </a:t>
              </a:r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E22FCA-9239-4EAA-B2D0-03FB4027F209}"/>
                </a:ext>
              </a:extLst>
            </p:cNvPr>
            <p:cNvSpPr/>
            <p:nvPr/>
          </p:nvSpPr>
          <p:spPr>
            <a:xfrm>
              <a:off x="2159849" y="2051207"/>
              <a:ext cx="3334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세부</a:t>
              </a:r>
              <a:r>
                <a: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1) </a:t>
              </a:r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산업 빅데이터 플랫폼 구축사업</a:t>
              </a: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xmlns="" id="{854748C5-9175-4071-A9D4-757E85A99EEB}"/>
              </a:ext>
            </a:extLst>
          </p:cNvPr>
          <p:cNvSpPr/>
          <p:nvPr/>
        </p:nvSpPr>
        <p:spPr>
          <a:xfrm>
            <a:off x="6155871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74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xmlns="" id="{6FE49131-915F-4AFD-A8F1-5ECAA43698B9}"/>
              </a:ext>
            </a:extLst>
          </p:cNvPr>
          <p:cNvSpPr/>
          <p:nvPr/>
        </p:nvSpPr>
        <p:spPr>
          <a:xfrm>
            <a:off x="6269814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97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xmlns="" id="{C1BA5B5C-BD0A-4F84-A89A-CB1066CC2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805"/>
          <a:stretch/>
        </p:blipFill>
        <p:spPr>
          <a:xfrm>
            <a:off x="7637397" y="3765685"/>
            <a:ext cx="2478489" cy="317446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57997BCC-E32A-46CA-9A80-E6DA7164089B}"/>
              </a:ext>
            </a:extLst>
          </p:cNvPr>
          <p:cNvGrpSpPr/>
          <p:nvPr/>
        </p:nvGrpSpPr>
        <p:grpSpPr>
          <a:xfrm>
            <a:off x="8472497" y="2484438"/>
            <a:ext cx="708814" cy="788986"/>
            <a:chOff x="8675697" y="2990851"/>
            <a:chExt cx="708814" cy="788986"/>
          </a:xfrm>
        </p:grpSpPr>
        <p:pic>
          <p:nvPicPr>
            <p:cNvPr id="44" name="그래픽 43" descr="전구">
              <a:extLst>
                <a:ext uri="{FF2B5EF4-FFF2-40B4-BE49-F238E27FC236}">
                  <a16:creationId xmlns:a16="http://schemas.microsoft.com/office/drawing/2014/main" xmlns="" id="{E9DD9408-BB2C-4A96-B1F1-8FB74E0B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698620" y="3106057"/>
              <a:ext cx="673780" cy="673780"/>
            </a:xfrm>
            <a:prstGeom prst="rect">
              <a:avLst/>
            </a:prstGeom>
          </p:spPr>
        </p:pic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7FE0AAB1-94CD-4096-AF1A-4589616FE954}"/>
                </a:ext>
              </a:extLst>
            </p:cNvPr>
            <p:cNvSpPr/>
            <p:nvPr/>
          </p:nvSpPr>
          <p:spPr>
            <a:xfrm rot="9000000">
              <a:off x="8867950" y="3031656"/>
              <a:ext cx="18774" cy="88483"/>
            </a:xfrm>
            <a:custGeom>
              <a:avLst/>
              <a:gdLst>
                <a:gd name="connsiteX0" fmla="*/ 0 w 34284"/>
                <a:gd name="connsiteY0" fmla="*/ 161581 h 161581"/>
                <a:gd name="connsiteX1" fmla="*/ 0 w 34284"/>
                <a:gd name="connsiteY1" fmla="*/ 0 h 161581"/>
                <a:gd name="connsiteX2" fmla="*/ 34284 w 34284"/>
                <a:gd name="connsiteY2" fmla="*/ 902 h 161581"/>
                <a:gd name="connsiteX3" fmla="*/ 34284 w 34284"/>
                <a:gd name="connsiteY3" fmla="*/ 161580 h 161581"/>
                <a:gd name="connsiteX4" fmla="*/ 0 w 34284"/>
                <a:gd name="connsiteY4" fmla="*/ 161581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4" h="161581">
                  <a:moveTo>
                    <a:pt x="0" y="161581"/>
                  </a:moveTo>
                  <a:lnTo>
                    <a:pt x="0" y="0"/>
                  </a:lnTo>
                  <a:lnTo>
                    <a:pt x="34284" y="902"/>
                  </a:lnTo>
                  <a:lnTo>
                    <a:pt x="34284" y="161580"/>
                  </a:lnTo>
                  <a:lnTo>
                    <a:pt x="0" y="1615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A8023A3D-C819-4E58-AD7C-AA915C68EEB1}"/>
                </a:ext>
              </a:extLst>
            </p:cNvPr>
            <p:cNvSpPr/>
            <p:nvPr/>
          </p:nvSpPr>
          <p:spPr>
            <a:xfrm rot="9000000">
              <a:off x="8995661" y="2990851"/>
              <a:ext cx="62105" cy="87263"/>
            </a:xfrm>
            <a:custGeom>
              <a:avLst/>
              <a:gdLst>
                <a:gd name="connsiteX0" fmla="*/ 31215 w 113412"/>
                <a:gd name="connsiteY0" fmla="*/ 159354 h 159354"/>
                <a:gd name="connsiteX1" fmla="*/ 0 w 113412"/>
                <a:gd name="connsiteY1" fmla="*/ 141333 h 159354"/>
                <a:gd name="connsiteX2" fmla="*/ 81599 w 113412"/>
                <a:gd name="connsiteY2" fmla="*/ 0 h 159354"/>
                <a:gd name="connsiteX3" fmla="*/ 91458 w 113412"/>
                <a:gd name="connsiteY3" fmla="*/ 7099 h 159354"/>
                <a:gd name="connsiteX4" fmla="*/ 113412 w 113412"/>
                <a:gd name="connsiteY4" fmla="*/ 16985 h 159354"/>
                <a:gd name="connsiteX5" fmla="*/ 31215 w 113412"/>
                <a:gd name="connsiteY5" fmla="*/ 159354 h 15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2" h="159354">
                  <a:moveTo>
                    <a:pt x="31215" y="159354"/>
                  </a:moveTo>
                  <a:lnTo>
                    <a:pt x="0" y="141333"/>
                  </a:lnTo>
                  <a:lnTo>
                    <a:pt x="81599" y="0"/>
                  </a:lnTo>
                  <a:lnTo>
                    <a:pt x="91458" y="7099"/>
                  </a:lnTo>
                  <a:lnTo>
                    <a:pt x="113412" y="16985"/>
                  </a:lnTo>
                  <a:lnTo>
                    <a:pt x="31215" y="159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7C55BDDE-245F-4DBD-8F4A-701C7E541874}"/>
                </a:ext>
              </a:extLst>
            </p:cNvPr>
            <p:cNvSpPr/>
            <p:nvPr/>
          </p:nvSpPr>
          <p:spPr>
            <a:xfrm rot="9000000">
              <a:off x="8866789" y="3031411"/>
              <a:ext cx="19738" cy="88545"/>
            </a:xfrm>
            <a:custGeom>
              <a:avLst/>
              <a:gdLst>
                <a:gd name="connsiteX0" fmla="*/ 0 w 36044"/>
                <a:gd name="connsiteY0" fmla="*/ 161695 h 161695"/>
                <a:gd name="connsiteX1" fmla="*/ 0 w 36044"/>
                <a:gd name="connsiteY1" fmla="*/ 160679 h 161695"/>
                <a:gd name="connsiteX2" fmla="*/ 34284 w 36044"/>
                <a:gd name="connsiteY2" fmla="*/ 160678 h 161695"/>
                <a:gd name="connsiteX3" fmla="*/ 34284 w 36044"/>
                <a:gd name="connsiteY3" fmla="*/ 0 h 161695"/>
                <a:gd name="connsiteX4" fmla="*/ 36044 w 36044"/>
                <a:gd name="connsiteY4" fmla="*/ 46 h 161695"/>
                <a:gd name="connsiteX5" fmla="*/ 36043 w 36044"/>
                <a:gd name="connsiteY5" fmla="*/ 161694 h 161695"/>
                <a:gd name="connsiteX6" fmla="*/ 0 w 36044"/>
                <a:gd name="connsiteY6" fmla="*/ 161695 h 1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44" h="161695">
                  <a:moveTo>
                    <a:pt x="0" y="161695"/>
                  </a:moveTo>
                  <a:lnTo>
                    <a:pt x="0" y="160679"/>
                  </a:lnTo>
                  <a:lnTo>
                    <a:pt x="34284" y="160678"/>
                  </a:lnTo>
                  <a:lnTo>
                    <a:pt x="34284" y="0"/>
                  </a:lnTo>
                  <a:lnTo>
                    <a:pt x="36044" y="46"/>
                  </a:lnTo>
                  <a:lnTo>
                    <a:pt x="36043" y="161694"/>
                  </a:lnTo>
                  <a:lnTo>
                    <a:pt x="0" y="1616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7BB29A45-D905-408E-85BA-FA714A69002B}"/>
                </a:ext>
              </a:extLst>
            </p:cNvPr>
            <p:cNvSpPr/>
            <p:nvPr/>
          </p:nvSpPr>
          <p:spPr>
            <a:xfrm rot="9000000">
              <a:off x="8885409" y="3026720"/>
              <a:ext cx="964" cy="88509"/>
            </a:xfrm>
            <a:custGeom>
              <a:avLst/>
              <a:gdLst>
                <a:gd name="connsiteX0" fmla="*/ 1 w 1760"/>
                <a:gd name="connsiteY0" fmla="*/ 161628 h 161628"/>
                <a:gd name="connsiteX1" fmla="*/ 0 w 1760"/>
                <a:gd name="connsiteY1" fmla="*/ 0 h 161628"/>
                <a:gd name="connsiteX2" fmla="*/ 1760 w 1760"/>
                <a:gd name="connsiteY2" fmla="*/ 47 h 161628"/>
                <a:gd name="connsiteX3" fmla="*/ 1760 w 1760"/>
                <a:gd name="connsiteY3" fmla="*/ 161628 h 161628"/>
                <a:gd name="connsiteX4" fmla="*/ 1 w 1760"/>
                <a:gd name="connsiteY4" fmla="*/ 161628 h 16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" h="161628">
                  <a:moveTo>
                    <a:pt x="1" y="161628"/>
                  </a:moveTo>
                  <a:lnTo>
                    <a:pt x="0" y="0"/>
                  </a:lnTo>
                  <a:lnTo>
                    <a:pt x="1760" y="47"/>
                  </a:lnTo>
                  <a:lnTo>
                    <a:pt x="1760" y="161628"/>
                  </a:lnTo>
                  <a:lnTo>
                    <a:pt x="1" y="161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289785C0-F71D-4A15-A19B-2332823892A0}"/>
                </a:ext>
              </a:extLst>
            </p:cNvPr>
            <p:cNvSpPr/>
            <p:nvPr/>
          </p:nvSpPr>
          <p:spPr>
            <a:xfrm rot="9000000">
              <a:off x="9139867" y="3045108"/>
              <a:ext cx="86976" cy="61351"/>
            </a:xfrm>
            <a:custGeom>
              <a:avLst/>
              <a:gdLst>
                <a:gd name="connsiteX0" fmla="*/ 18022 w 158829"/>
                <a:gd name="connsiteY0" fmla="*/ 112035 h 112035"/>
                <a:gd name="connsiteX1" fmla="*/ 0 w 158829"/>
                <a:gd name="connsiteY1" fmla="*/ 80820 h 112035"/>
                <a:gd name="connsiteX2" fmla="*/ 139985 w 158829"/>
                <a:gd name="connsiteY2" fmla="*/ 0 h 112035"/>
                <a:gd name="connsiteX3" fmla="*/ 158829 w 158829"/>
                <a:gd name="connsiteY3" fmla="*/ 30740 h 112035"/>
                <a:gd name="connsiteX4" fmla="*/ 18022 w 158829"/>
                <a:gd name="connsiteY4" fmla="*/ 112035 h 1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29" h="112035">
                  <a:moveTo>
                    <a:pt x="18022" y="112035"/>
                  </a:moveTo>
                  <a:lnTo>
                    <a:pt x="0" y="80820"/>
                  </a:lnTo>
                  <a:lnTo>
                    <a:pt x="139985" y="0"/>
                  </a:lnTo>
                  <a:lnTo>
                    <a:pt x="158829" y="30740"/>
                  </a:lnTo>
                  <a:lnTo>
                    <a:pt x="18022" y="1120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CCD69FFB-75AE-4087-8A24-83075057FB8C}"/>
                </a:ext>
              </a:extLst>
            </p:cNvPr>
            <p:cNvSpPr/>
            <p:nvPr/>
          </p:nvSpPr>
          <p:spPr>
            <a:xfrm rot="9000000">
              <a:off x="8731113" y="3146278"/>
              <a:ext cx="61392" cy="87047"/>
            </a:xfrm>
            <a:custGeom>
              <a:avLst/>
              <a:gdLst>
                <a:gd name="connsiteX0" fmla="*/ 80895 w 112109"/>
                <a:gd name="connsiteY0" fmla="*/ 158958 h 158958"/>
                <a:gd name="connsiteX1" fmla="*/ 0 w 112109"/>
                <a:gd name="connsiteY1" fmla="*/ 18843 h 158958"/>
                <a:gd name="connsiteX2" fmla="*/ 30740 w 112109"/>
                <a:gd name="connsiteY2" fmla="*/ 0 h 158958"/>
                <a:gd name="connsiteX3" fmla="*/ 112109 w 112109"/>
                <a:gd name="connsiteY3" fmla="*/ 140937 h 158958"/>
                <a:gd name="connsiteX4" fmla="*/ 80895 w 112109"/>
                <a:gd name="connsiteY4" fmla="*/ 158958 h 15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09" h="158958">
                  <a:moveTo>
                    <a:pt x="80895" y="158958"/>
                  </a:moveTo>
                  <a:lnTo>
                    <a:pt x="0" y="18843"/>
                  </a:lnTo>
                  <a:lnTo>
                    <a:pt x="30740" y="0"/>
                  </a:lnTo>
                  <a:lnTo>
                    <a:pt x="112109" y="140937"/>
                  </a:lnTo>
                  <a:lnTo>
                    <a:pt x="80895" y="1589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35458E86-2E6B-4C47-9098-EF3E2844C6E2}"/>
                </a:ext>
              </a:extLst>
            </p:cNvPr>
            <p:cNvSpPr/>
            <p:nvPr/>
          </p:nvSpPr>
          <p:spPr>
            <a:xfrm rot="9000000">
              <a:off x="9253729" y="3179867"/>
              <a:ext cx="89119" cy="19737"/>
            </a:xfrm>
            <a:custGeom>
              <a:avLst/>
              <a:gdLst>
                <a:gd name="connsiteX0" fmla="*/ 0 w 162743"/>
                <a:gd name="connsiteY0" fmla="*/ 36042 h 36042"/>
                <a:gd name="connsiteX1" fmla="*/ 1 w 162743"/>
                <a:gd name="connsiteY1" fmla="*/ 0 h 36042"/>
                <a:gd name="connsiteX2" fmla="*/ 162743 w 162743"/>
                <a:gd name="connsiteY2" fmla="*/ 0 h 36042"/>
                <a:gd name="connsiteX3" fmla="*/ 161794 w 162743"/>
                <a:gd name="connsiteY3" fmla="*/ 36042 h 36042"/>
                <a:gd name="connsiteX4" fmla="*/ 0 w 162743"/>
                <a:gd name="connsiteY4" fmla="*/ 36042 h 3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43" h="36042">
                  <a:moveTo>
                    <a:pt x="0" y="36042"/>
                  </a:moveTo>
                  <a:lnTo>
                    <a:pt x="1" y="0"/>
                  </a:lnTo>
                  <a:lnTo>
                    <a:pt x="162743" y="0"/>
                  </a:lnTo>
                  <a:lnTo>
                    <a:pt x="161794" y="36042"/>
                  </a:lnTo>
                  <a:lnTo>
                    <a:pt x="0" y="360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71682B20-72DF-44B9-8F09-D0998D89D382}"/>
                </a:ext>
              </a:extLst>
            </p:cNvPr>
            <p:cNvSpPr/>
            <p:nvPr/>
          </p:nvSpPr>
          <p:spPr>
            <a:xfrm rot="9000000">
              <a:off x="8675697" y="3314225"/>
              <a:ext cx="87549" cy="61942"/>
            </a:xfrm>
            <a:custGeom>
              <a:avLst/>
              <a:gdLst>
                <a:gd name="connsiteX0" fmla="*/ 141855 w 159876"/>
                <a:gd name="connsiteY0" fmla="*/ 113114 h 113114"/>
                <a:gd name="connsiteX1" fmla="*/ 0 w 159876"/>
                <a:gd name="connsiteY1" fmla="*/ 31214 h 113114"/>
                <a:gd name="connsiteX2" fmla="*/ 10584 w 159876"/>
                <a:gd name="connsiteY2" fmla="*/ 16516 h 113114"/>
                <a:gd name="connsiteX3" fmla="*/ 18021 w 159876"/>
                <a:gd name="connsiteY3" fmla="*/ 0 h 113114"/>
                <a:gd name="connsiteX4" fmla="*/ 159876 w 159876"/>
                <a:gd name="connsiteY4" fmla="*/ 81900 h 113114"/>
                <a:gd name="connsiteX5" fmla="*/ 141855 w 159876"/>
                <a:gd name="connsiteY5" fmla="*/ 113114 h 11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6" h="113114">
                  <a:moveTo>
                    <a:pt x="141855" y="113114"/>
                  </a:moveTo>
                  <a:lnTo>
                    <a:pt x="0" y="31214"/>
                  </a:lnTo>
                  <a:lnTo>
                    <a:pt x="10584" y="16516"/>
                  </a:lnTo>
                  <a:lnTo>
                    <a:pt x="18021" y="0"/>
                  </a:lnTo>
                  <a:lnTo>
                    <a:pt x="159876" y="81900"/>
                  </a:lnTo>
                  <a:lnTo>
                    <a:pt x="141855" y="113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0398B96B-8EBC-4F26-94DC-2DC563FDBA36}"/>
                </a:ext>
              </a:extLst>
            </p:cNvPr>
            <p:cNvSpPr/>
            <p:nvPr/>
          </p:nvSpPr>
          <p:spPr>
            <a:xfrm rot="9000000">
              <a:off x="9296962" y="3314226"/>
              <a:ext cx="87549" cy="61941"/>
            </a:xfrm>
            <a:custGeom>
              <a:avLst/>
              <a:gdLst>
                <a:gd name="connsiteX0" fmla="*/ 141853 w 159875"/>
                <a:gd name="connsiteY0" fmla="*/ 113113 h 113113"/>
                <a:gd name="connsiteX1" fmla="*/ 0 w 159875"/>
                <a:gd name="connsiteY1" fmla="*/ 31214 h 113113"/>
                <a:gd name="connsiteX2" fmla="*/ 18021 w 159875"/>
                <a:gd name="connsiteY2" fmla="*/ 0 h 113113"/>
                <a:gd name="connsiteX3" fmla="*/ 159875 w 159875"/>
                <a:gd name="connsiteY3" fmla="*/ 81899 h 113113"/>
                <a:gd name="connsiteX4" fmla="*/ 149290 w 159875"/>
                <a:gd name="connsiteY4" fmla="*/ 96598 h 113113"/>
                <a:gd name="connsiteX5" fmla="*/ 141853 w 159875"/>
                <a:gd name="connsiteY5" fmla="*/ 113113 h 1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5" h="113113">
                  <a:moveTo>
                    <a:pt x="141853" y="113113"/>
                  </a:moveTo>
                  <a:lnTo>
                    <a:pt x="0" y="31214"/>
                  </a:lnTo>
                  <a:lnTo>
                    <a:pt x="18021" y="0"/>
                  </a:lnTo>
                  <a:lnTo>
                    <a:pt x="159875" y="81899"/>
                  </a:lnTo>
                  <a:lnTo>
                    <a:pt x="149290" y="96598"/>
                  </a:lnTo>
                  <a:lnTo>
                    <a:pt x="141853" y="1131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EAC68874-584B-429A-A4A7-EE6AB3F2B685}"/>
                </a:ext>
              </a:extLst>
            </p:cNvPr>
            <p:cNvSpPr/>
            <p:nvPr/>
          </p:nvSpPr>
          <p:spPr>
            <a:xfrm rot="9000000">
              <a:off x="9268569" y="3455769"/>
              <a:ext cx="62345" cy="88697"/>
            </a:xfrm>
            <a:custGeom>
              <a:avLst/>
              <a:gdLst>
                <a:gd name="connsiteX0" fmla="*/ 83110 w 113850"/>
                <a:gd name="connsiteY0" fmla="*/ 161972 h 161972"/>
                <a:gd name="connsiteX1" fmla="*/ 0 w 113850"/>
                <a:gd name="connsiteY1" fmla="*/ 18021 h 161972"/>
                <a:gd name="connsiteX2" fmla="*/ 31213 w 113850"/>
                <a:gd name="connsiteY2" fmla="*/ 0 h 161972"/>
                <a:gd name="connsiteX3" fmla="*/ 113850 w 113850"/>
                <a:gd name="connsiteY3" fmla="*/ 143130 h 161972"/>
                <a:gd name="connsiteX4" fmla="*/ 83110 w 113850"/>
                <a:gd name="connsiteY4" fmla="*/ 161972 h 16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50" h="161972">
                  <a:moveTo>
                    <a:pt x="83110" y="161972"/>
                  </a:moveTo>
                  <a:lnTo>
                    <a:pt x="0" y="18021"/>
                  </a:lnTo>
                  <a:lnTo>
                    <a:pt x="31213" y="0"/>
                  </a:lnTo>
                  <a:lnTo>
                    <a:pt x="113850" y="143130"/>
                  </a:lnTo>
                  <a:lnTo>
                    <a:pt x="83110" y="161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A3B1E55F-7504-4236-BCA8-D1987122818C}"/>
                </a:ext>
              </a:extLst>
            </p:cNvPr>
            <p:cNvSpPr/>
            <p:nvPr/>
          </p:nvSpPr>
          <p:spPr>
            <a:xfrm rot="9000000">
              <a:off x="8715069" y="3490314"/>
              <a:ext cx="91023" cy="19737"/>
            </a:xfrm>
            <a:custGeom>
              <a:avLst/>
              <a:gdLst>
                <a:gd name="connsiteX0" fmla="*/ 0 w 166219"/>
                <a:gd name="connsiteY0" fmla="*/ 36043 h 36043"/>
                <a:gd name="connsiteX1" fmla="*/ 949 w 166219"/>
                <a:gd name="connsiteY1" fmla="*/ 0 h 36043"/>
                <a:gd name="connsiteX2" fmla="*/ 166218 w 166219"/>
                <a:gd name="connsiteY2" fmla="*/ 0 h 36043"/>
                <a:gd name="connsiteX3" fmla="*/ 166219 w 166219"/>
                <a:gd name="connsiteY3" fmla="*/ 36043 h 36043"/>
                <a:gd name="connsiteX4" fmla="*/ 0 w 166219"/>
                <a:gd name="connsiteY4" fmla="*/ 36043 h 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9" h="36043">
                  <a:moveTo>
                    <a:pt x="0" y="36043"/>
                  </a:moveTo>
                  <a:lnTo>
                    <a:pt x="949" y="0"/>
                  </a:lnTo>
                  <a:lnTo>
                    <a:pt x="166218" y="0"/>
                  </a:lnTo>
                  <a:lnTo>
                    <a:pt x="166219" y="36043"/>
                  </a:lnTo>
                  <a:lnTo>
                    <a:pt x="0" y="360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4CCF63EE-26FE-4D27-8277-2A01C6F080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3805"/>
          <a:stretch/>
        </p:blipFill>
        <p:spPr>
          <a:xfrm>
            <a:off x="7866995" y="3860800"/>
            <a:ext cx="2410480" cy="3087361"/>
          </a:xfrm>
          <a:prstGeom prst="rect">
            <a:avLst/>
          </a:prstGeom>
        </p:spPr>
      </p:pic>
      <p:sp>
        <p:nvSpPr>
          <p:cNvPr id="74" name="사각형: 둥근 위쪽 모서리 73">
            <a:extLst>
              <a:ext uri="{FF2B5EF4-FFF2-40B4-BE49-F238E27FC236}">
                <a16:creationId xmlns:a16="http://schemas.microsoft.com/office/drawing/2014/main" xmlns="" id="{3B275A9B-A286-44A7-B6B0-6952762B6E3C}"/>
              </a:ext>
            </a:extLst>
          </p:cNvPr>
          <p:cNvSpPr/>
          <p:nvPr/>
        </p:nvSpPr>
        <p:spPr>
          <a:xfrm>
            <a:off x="1032229" y="1752600"/>
            <a:ext cx="1789382" cy="3333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612EB28-4B01-4350-940E-EF6C5B4E5771}"/>
              </a:ext>
            </a:extLst>
          </p:cNvPr>
          <p:cNvSpPr/>
          <p:nvPr/>
        </p:nvSpPr>
        <p:spPr>
          <a:xfrm>
            <a:off x="1517753" y="1749772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기대효과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E060A16-FE62-4806-AFEF-49B485AE1DAA}"/>
              </a:ext>
            </a:extLst>
          </p:cNvPr>
          <p:cNvSpPr/>
          <p:nvPr/>
        </p:nvSpPr>
        <p:spPr>
          <a:xfrm>
            <a:off x="932982" y="2397230"/>
            <a:ext cx="53435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산업용 인터넷 서비스 플랫폼에서 제공되는 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개방형 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활용한 서비스를 제공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함으로써 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중소 제조기업의 제조 솔루션 적용기간 및 비용을 획기적으로 단축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A7CD15D3-57FA-4702-811F-5F8624B5647B}"/>
              </a:ext>
            </a:extLst>
          </p:cNvPr>
          <p:cNvCxnSpPr/>
          <p:nvPr/>
        </p:nvCxnSpPr>
        <p:spPr>
          <a:xfrm>
            <a:off x="1072682" y="3262738"/>
            <a:ext cx="4620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A594799C-6D03-4A0E-B662-BE28D4D73620}"/>
              </a:ext>
            </a:extLst>
          </p:cNvPr>
          <p:cNvCxnSpPr/>
          <p:nvPr/>
        </p:nvCxnSpPr>
        <p:spPr>
          <a:xfrm>
            <a:off x="1072682" y="4162757"/>
            <a:ext cx="4620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DF20BBC-5307-4424-8F5D-EA55B8B94DFF}"/>
              </a:ext>
            </a:extLst>
          </p:cNvPr>
          <p:cNvSpPr/>
          <p:nvPr/>
        </p:nvSpPr>
        <p:spPr>
          <a:xfrm>
            <a:off x="932983" y="5289517"/>
            <a:ext cx="2573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97E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산업 빅데이터 플랫 폼</a:t>
            </a:r>
            <a:endParaRPr lang="en-US" altLang="ko-KR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97E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 생태계 구축 사업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601267E1-6385-40EC-88DB-EAB55EBA5C81}"/>
              </a:ext>
            </a:extLst>
          </p:cNvPr>
          <p:cNvCxnSpPr/>
          <p:nvPr/>
        </p:nvCxnSpPr>
        <p:spPr>
          <a:xfrm>
            <a:off x="1042019" y="5265808"/>
            <a:ext cx="243221" cy="0"/>
          </a:xfrm>
          <a:prstGeom prst="line">
            <a:avLst/>
          </a:prstGeom>
          <a:ln w="22225">
            <a:solidFill>
              <a:srgbClr val="0074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CE9B4A5-4593-4E06-8C0A-454966F5427C}"/>
              </a:ext>
            </a:extLst>
          </p:cNvPr>
          <p:cNvSpPr/>
          <p:nvPr/>
        </p:nvSpPr>
        <p:spPr>
          <a:xfrm>
            <a:off x="932981" y="3438121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텍스트를 입력합니다 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중요한 텍스트는 굵은 폰트로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작성을 하는 것이 좋습니다</a:t>
            </a:r>
            <a:endParaRPr lang="ko-KR" altLang="en-US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CD0C1A4-487F-497D-9833-1EF26F922F91}"/>
              </a:ext>
            </a:extLst>
          </p:cNvPr>
          <p:cNvSpPr/>
          <p:nvPr/>
        </p:nvSpPr>
        <p:spPr>
          <a:xfrm>
            <a:off x="932981" y="4366220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텍스트를 입력합니다 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중요한 텍스트는 굵은 폰트로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작성을 하는 것이 좋습니다</a:t>
            </a:r>
            <a:endParaRPr lang="ko-KR" altLang="en-US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0E8AA38-5C7F-45C0-B216-F51A93D72C58}"/>
              </a:ext>
            </a:extLst>
          </p:cNvPr>
          <p:cNvCxnSpPr/>
          <p:nvPr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CB94193-A560-4724-A0D6-EB4FDA65023D}"/>
              </a:ext>
            </a:extLst>
          </p:cNvPr>
          <p:cNvCxnSpPr/>
          <p:nvPr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661114-F07E-44C5-85B9-7241CB226437}"/>
              </a:ext>
            </a:extLst>
          </p:cNvPr>
          <p:cNvCxnSpPr>
            <a:cxnSpLocks/>
          </p:cNvCxnSpPr>
          <p:nvPr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7B5EA4F-4B68-4FBF-B634-0CDF1A10BB08}"/>
              </a:ext>
            </a:extLst>
          </p:cNvPr>
          <p:cNvCxnSpPr>
            <a:cxnSpLocks/>
          </p:cNvCxnSpPr>
          <p:nvPr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3FC4BD3-1BB6-4978-89CB-C6FA4EDDDE2A}"/>
              </a:ext>
            </a:extLst>
          </p:cNvPr>
          <p:cNvCxnSpPr>
            <a:cxnSpLocks/>
          </p:cNvCxnSpPr>
          <p:nvPr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11A95DD-EBCC-41CE-8C0E-BEA1A6C07230}"/>
              </a:ext>
            </a:extLst>
          </p:cNvPr>
          <p:cNvCxnSpPr>
            <a:cxnSpLocks/>
          </p:cNvCxnSpPr>
          <p:nvPr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3C85BE1-30B2-4C72-AAA3-39F030365596}"/>
              </a:ext>
            </a:extLst>
          </p:cNvPr>
          <p:cNvCxnSpPr>
            <a:cxnSpLocks/>
          </p:cNvCxnSpPr>
          <p:nvPr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8DF58666-98FB-41F1-88C8-D96E58C1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7545048-EF8C-4D29-937D-C16B4E5B37CF}"/>
              </a:ext>
            </a:extLst>
          </p:cNvPr>
          <p:cNvGrpSpPr/>
          <p:nvPr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7730E80B-67BF-45EF-9E75-707C3BBBC4BE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F66C1988-EEE5-4EFA-A682-20E9D50B3FCE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xmlns="" id="{4D1BF936-191D-45C8-BA25-B3FBDD30C0D8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AF8271D9-0469-4A1B-93F8-59611B3CE99D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2613015-7491-4657-87D2-60CBD9C34A51}"/>
              </a:ext>
            </a:extLst>
          </p:cNvPr>
          <p:cNvGrpSpPr/>
          <p:nvPr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C946DF-A039-4B65-A004-92328BBF5C26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18990928-1E2E-4E53-8D7F-2D5B7B5D9AE4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1836FABC-4827-4FC3-B4EC-1777FED1067D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1FF8C399-5D40-43B3-A31A-D5167546B6BC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04E88DC-B2FF-4482-890E-FE4F3524699C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4BE61177-C130-4B1E-990C-0BB2C45D1987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1437F33-885B-47B5-A051-73AFD1FA5F1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82773F87-0709-418E-BFCC-5C53F2F2B443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354DC978-0ADF-4C03-A84C-6AB171DD7D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9B891B06-EF00-4F7A-A73C-B760A22A7F00}"/>
              </a:ext>
            </a:extLst>
          </p:cNvPr>
          <p:cNvCxnSpPr>
            <a:cxnSpLocks/>
          </p:cNvCxnSpPr>
          <p:nvPr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EC10367-57AF-44BB-A84E-E323721350F9}"/>
              </a:ext>
            </a:extLst>
          </p:cNvPr>
          <p:cNvGrpSpPr/>
          <p:nvPr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F83A05E-A443-4189-BB68-957D1BC6A2B8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0D200758-0ED5-4C8C-83C6-A1E62737A90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DDDE20D-EDB1-4682-A3E6-BB0207EF70C0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6223DE0-F7AD-4436-8627-BCD0C434CC26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726B108E-855E-4C81-838D-14988CCC9D18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2C8880DB-FA60-4AC2-8FD9-134FC1B30F70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0E6A2170-DD73-4C86-B22C-DC3C8438695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1DE18A8-5CB0-4904-8E2F-3A79C361F26F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977C57EB-355B-400F-860D-8260F7095A0D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F4B9587-DAE2-45A4-B4BB-FFF7923445A2}"/>
              </a:ext>
            </a:extLst>
          </p:cNvPr>
          <p:cNvGrpSpPr/>
          <p:nvPr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D95F95E1-B326-4803-B29B-17652469004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28666E-25AB-48E0-B963-A03570E5CF4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7297D5A5-CEB4-4C41-B23E-85BF9EAF8E86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C3D25E94-67A2-418D-BD02-65FD01426225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BA56319-4B98-4570-8B38-7782475177F6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D365D92A-183A-43E6-A7C3-A520521132BD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7569F9B8-4664-4008-BE8F-4E534C51858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2DA1FD37-FC01-4677-8DCD-09696D9C430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3C49BC08-52E0-46B3-B4CC-EC0A30E31430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xmlns="" id="{F7F484DE-D50D-4E5B-A81D-A6FE9492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xmlns="" id="{09A8DF38-F0B7-47B1-908E-F1A3CED2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6961AB03-DD00-4EB2-9C74-F3D209EC8DC0}"/>
              </a:ext>
            </a:extLst>
          </p:cNvPr>
          <p:cNvGrpSpPr/>
          <p:nvPr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282F1F50-7C9F-49D9-87E1-1369C457C605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3400C3D-8F90-4280-93B1-3DD75ED2961F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EF2CD135-15EA-4D31-862F-A5452D1FF3F6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57A4450A-3347-4297-886A-E998AA7F953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AF8BD738-A0F2-411B-BC26-FE740099FF2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3D7831F8-4E45-4589-83A9-0EF9A225D647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B8CEC31-FF2C-4210-9581-397D2821E91A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D1FDCCD-8187-4B89-A7E3-F6E8D3F8C8E1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0C99FF7A-5A3F-41E9-B92B-0B9CF96413E9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2EB"/>
                </a:solidFill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43229744-34CB-4ACA-B7A7-42BC52B5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8B18F76-9A8B-46E4-A1D1-8752C8B8B2B9}"/>
              </a:ext>
            </a:extLst>
          </p:cNvPr>
          <p:cNvSpPr/>
          <p:nvPr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1F532D9-2892-4994-BC8E-388C68CC66AA}"/>
              </a:ext>
            </a:extLst>
          </p:cNvPr>
          <p:cNvSpPr/>
          <p:nvPr/>
        </p:nvSpPr>
        <p:spPr>
          <a:xfrm>
            <a:off x="5501202" y="3661100"/>
            <a:ext cx="46296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endParaRPr lang="ko-KR" altLang="en-US" sz="3500" spc="-3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2BC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15E7A9C-AC92-41EF-BFF3-4699BD2CC8F8}"/>
              </a:ext>
            </a:extLst>
          </p:cNvPr>
          <p:cNvSpPr txBox="1"/>
          <p:nvPr/>
        </p:nvSpPr>
        <p:spPr>
          <a:xfrm>
            <a:off x="3718495" y="3148467"/>
            <a:ext cx="64123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프레젠테이션을 </a:t>
            </a:r>
            <a:r>
              <a:rPr lang="ko-KR" altLang="en-US" sz="3500" kern="0" spc="-3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경청해주셔서</a:t>
            </a:r>
            <a:endParaRPr lang="ko-KR" altLang="en-US" sz="3500" kern="0" spc="-3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B2EB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2D345DB-4D02-4B85-9A8A-2EDCF8A87BEF}"/>
              </a:ext>
            </a:extLst>
          </p:cNvPr>
          <p:cNvSpPr/>
          <p:nvPr/>
        </p:nvSpPr>
        <p:spPr>
          <a:xfrm>
            <a:off x="5972212" y="4270306"/>
            <a:ext cx="4158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/  2019.01</a:t>
            </a:r>
            <a:endParaRPr lang="ko-KR" altLang="en-US" sz="16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5FA59D8-5C7D-4124-AB88-2A129A909425}"/>
              </a:ext>
            </a:extLst>
          </p:cNvPr>
          <p:cNvSpPr/>
          <p:nvPr/>
        </p:nvSpPr>
        <p:spPr>
          <a:xfrm rot="985771">
            <a:off x="8019893" y="4057615"/>
            <a:ext cx="172530" cy="172530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7B76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55659F96-3066-45C9-ABF8-B411474050E0}"/>
              </a:ext>
            </a:extLst>
          </p:cNvPr>
          <p:cNvSpPr/>
          <p:nvPr/>
        </p:nvSpPr>
        <p:spPr>
          <a:xfrm rot="985771">
            <a:off x="8190343" y="4217885"/>
            <a:ext cx="87706" cy="87706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7B76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14741F3-4125-476C-AFB9-6DCDDC8BDA6F}"/>
              </a:ext>
            </a:extLst>
          </p:cNvPr>
          <p:cNvCxnSpPr>
            <a:cxnSpLocks/>
          </p:cNvCxnSpPr>
          <p:nvPr/>
        </p:nvCxnSpPr>
        <p:spPr>
          <a:xfrm flipH="1">
            <a:off x="5399314" y="4444425"/>
            <a:ext cx="3916136" cy="0"/>
          </a:xfrm>
          <a:prstGeom prst="line">
            <a:avLst/>
          </a:prstGeom>
          <a:ln w="5715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7AF3D4B4-3B70-4C31-A9C7-054E679D8988}"/>
              </a:ext>
            </a:extLst>
          </p:cNvPr>
          <p:cNvCxnSpPr>
            <a:cxnSpLocks/>
          </p:cNvCxnSpPr>
          <p:nvPr/>
        </p:nvCxnSpPr>
        <p:spPr>
          <a:xfrm flipH="1">
            <a:off x="5399314" y="2950815"/>
            <a:ext cx="4655350" cy="0"/>
          </a:xfrm>
          <a:prstGeom prst="line">
            <a:avLst/>
          </a:prstGeom>
          <a:ln w="57150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4AD97BD2-301D-45CE-92C3-A73C4E16FA03}"/>
              </a:ext>
            </a:extLst>
          </p:cNvPr>
          <p:cNvCxnSpPr>
            <a:cxnSpLocks/>
          </p:cNvCxnSpPr>
          <p:nvPr/>
        </p:nvCxnSpPr>
        <p:spPr>
          <a:xfrm flipH="1">
            <a:off x="5399314" y="3024079"/>
            <a:ext cx="4655350" cy="0"/>
          </a:xfrm>
          <a:prstGeom prst="line">
            <a:avLst/>
          </a:prstGeom>
          <a:ln w="15875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766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384</Words>
  <Application>Microsoft Office PowerPoint</Application>
  <PresentationFormat>사용자 지정</PresentationFormat>
  <Paragraphs>116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yanklove</dc:creator>
  <cp:lastModifiedBy>Windows 사용자</cp:lastModifiedBy>
  <cp:revision>3150</cp:revision>
  <cp:lastPrinted>2018-10-16T04:34:04Z</cp:lastPrinted>
  <dcterms:created xsi:type="dcterms:W3CDTF">2006-04-05T06:36:06Z</dcterms:created>
  <dcterms:modified xsi:type="dcterms:W3CDTF">2019-02-10T06:49:43Z</dcterms:modified>
</cp:coreProperties>
</file>