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bmp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bmp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bmp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6"/>
          <p:cNvSpPr/>
          <p:nvPr/>
        </p:nvSpPr>
        <p:spPr>
          <a:xfrm>
            <a:off x="142875" y="142875"/>
            <a:ext cx="8858250" cy="6572250"/>
          </a:xfrm>
          <a:prstGeom prst="rect">
            <a:avLst/>
          </a:prstGeom>
          <a:ln>
            <a:solidFill>
              <a:srgbClr val="C0C0C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" name="제목 텍스트"/>
          <p:cNvSpPr txBox="1"/>
          <p:nvPr>
            <p:ph type="title"/>
          </p:nvPr>
        </p:nvSpPr>
        <p:spPr>
          <a:xfrm>
            <a:off x="142843" y="2928934"/>
            <a:ext cx="8858314" cy="100013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7" name="본문 첫 번째 줄…"/>
          <p:cNvSpPr txBox="1"/>
          <p:nvPr>
            <p:ph type="body" sz="half" idx="1"/>
          </p:nvPr>
        </p:nvSpPr>
        <p:spPr>
          <a:xfrm>
            <a:off x="142843" y="3929065"/>
            <a:ext cx="8858314" cy="228601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b="0" sz="1400">
                <a:solidFill>
                  <a:srgbClr val="888888"/>
                </a:solidFill>
              </a:defRPr>
            </a:lvl1pPr>
            <a:lvl2pPr marL="0" indent="457200" algn="ctr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b="0" sz="1400">
                <a:solidFill>
                  <a:srgbClr val="888888"/>
                </a:solidFill>
              </a:defRPr>
            </a:lvl2pPr>
            <a:lvl3pPr marL="0" indent="914400" algn="ctr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b="0" sz="1400">
                <a:solidFill>
                  <a:srgbClr val="888888"/>
                </a:solidFill>
              </a:defRPr>
            </a:lvl3pPr>
            <a:lvl4pPr marL="0" indent="1371600" algn="ctr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b="0" sz="1400">
                <a:solidFill>
                  <a:srgbClr val="888888"/>
                </a:solidFill>
              </a:defRPr>
            </a:lvl4pPr>
            <a:lvl5pPr marL="0" indent="1828800" algn="ctr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b="0" sz="1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pic>
        <p:nvPicPr>
          <p:cNvPr id="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직사각형"/>
          <p:cNvSpPr/>
          <p:nvPr/>
        </p:nvSpPr>
        <p:spPr>
          <a:xfrm>
            <a:off x="-17909" y="-7640"/>
            <a:ext cx="9179818" cy="6873279"/>
          </a:xfrm>
          <a:prstGeom prst="rect">
            <a:avLst/>
          </a:prstGeom>
          <a:solidFill>
            <a:srgbClr val="000000">
              <a:alpha val="54350"/>
            </a:srgbClr>
          </a:solidFill>
          <a:ln w="25400">
            <a:solidFill>
              <a:schemeClr val="accent1">
                <a:alpha val="54350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latin typeface="굴림"/>
                <a:ea typeface="굴림"/>
                <a:cs typeface="굴림"/>
                <a:sym typeface="굴림"/>
              </a:defRPr>
            </a:pPr>
          </a:p>
        </p:txBody>
      </p:sp>
      <p:sp>
        <p:nvSpPr>
          <p:cNvPr id="20" name="슬라이드 번호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4"/>
          <p:cNvSpPr/>
          <p:nvPr/>
        </p:nvSpPr>
        <p:spPr>
          <a:xfrm>
            <a:off x="-1" y="71438"/>
            <a:ext cx="9136065" cy="5143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" name="Text Box 69"/>
          <p:cNvSpPr txBox="1"/>
          <p:nvPr/>
        </p:nvSpPr>
        <p:spPr>
          <a:xfrm>
            <a:off x="6475094" y="204788"/>
            <a:ext cx="23834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80000"/>
              </a:lnSpc>
              <a:spcBef>
                <a:spcPts val="800"/>
              </a:spcBef>
              <a:defRPr sz="14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pPr/>
            <a:r>
              <a:t>SponsorS</a:t>
            </a:r>
          </a:p>
        </p:txBody>
      </p:sp>
      <p:pic>
        <p:nvPicPr>
          <p:cNvPr id="29" name="Picture 86" descr="Picture 8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1588" y="71438"/>
            <a:ext cx="252413" cy="50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icture 84" descr="Picture 8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29563" y="6429375"/>
            <a:ext cx="1066801" cy="31115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Line 68"/>
          <p:cNvSpPr/>
          <p:nvPr/>
        </p:nvSpPr>
        <p:spPr>
          <a:xfrm>
            <a:off x="-1" y="571500"/>
            <a:ext cx="9142414" cy="0"/>
          </a:xfrm>
          <a:prstGeom prst="line">
            <a:avLst/>
          </a:prstGeom>
          <a:ln>
            <a:solidFill>
              <a:srgbClr val="B2B2B2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2" name="Picture 162" descr="Picture 16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42937"/>
            <a:ext cx="2944814" cy="3552826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TextBox 12"/>
          <p:cNvSpPr/>
          <p:nvPr/>
        </p:nvSpPr>
        <p:spPr>
          <a:xfrm>
            <a:off x="214282" y="785774"/>
            <a:ext cx="2500330" cy="1214448"/>
          </a:xfrm>
          <a:prstGeom prst="rect">
            <a:avLst/>
          </a:prstGeom>
          <a:gradFill>
            <a:gsLst>
              <a:gs pos="0">
                <a:srgbClr val="769537"/>
              </a:gs>
              <a:gs pos="80000">
                <a:srgbClr val="9BC348"/>
              </a:gs>
              <a:gs pos="100000">
                <a:srgbClr val="9CC646"/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b="1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</a:p>
        </p:txBody>
      </p:sp>
      <p:sp>
        <p:nvSpPr>
          <p:cNvPr id="34" name="Line 173"/>
          <p:cNvSpPr/>
          <p:nvPr/>
        </p:nvSpPr>
        <p:spPr>
          <a:xfrm>
            <a:off x="3238500" y="2500313"/>
            <a:ext cx="5399089" cy="1"/>
          </a:xfrm>
          <a:prstGeom prst="line">
            <a:avLst/>
          </a:prstGeom>
          <a:ln w="12700">
            <a:solidFill>
              <a:srgbClr val="DDD9C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Line 174"/>
          <p:cNvSpPr/>
          <p:nvPr/>
        </p:nvSpPr>
        <p:spPr>
          <a:xfrm>
            <a:off x="3238500" y="1928813"/>
            <a:ext cx="5399089" cy="1"/>
          </a:xfrm>
          <a:prstGeom prst="line">
            <a:avLst/>
          </a:prstGeom>
          <a:ln w="12700">
            <a:solidFill>
              <a:srgbClr val="DDD9C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Line 175"/>
          <p:cNvSpPr/>
          <p:nvPr/>
        </p:nvSpPr>
        <p:spPr>
          <a:xfrm>
            <a:off x="3238500" y="1357312"/>
            <a:ext cx="5399089" cy="1"/>
          </a:xfrm>
          <a:prstGeom prst="line">
            <a:avLst/>
          </a:prstGeom>
          <a:ln w="12700">
            <a:solidFill>
              <a:srgbClr val="DDD9C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Line 173"/>
          <p:cNvSpPr/>
          <p:nvPr/>
        </p:nvSpPr>
        <p:spPr>
          <a:xfrm>
            <a:off x="3244850" y="3000375"/>
            <a:ext cx="5399089" cy="0"/>
          </a:xfrm>
          <a:prstGeom prst="line">
            <a:avLst/>
          </a:prstGeom>
          <a:ln w="12700">
            <a:solidFill>
              <a:srgbClr val="DDD9C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Line 173"/>
          <p:cNvSpPr/>
          <p:nvPr/>
        </p:nvSpPr>
        <p:spPr>
          <a:xfrm>
            <a:off x="3214688" y="3571875"/>
            <a:ext cx="5399088" cy="0"/>
          </a:xfrm>
          <a:prstGeom prst="line">
            <a:avLst/>
          </a:prstGeom>
          <a:ln w="12700">
            <a:solidFill>
              <a:srgbClr val="DDD9C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Line 173"/>
          <p:cNvSpPr/>
          <p:nvPr/>
        </p:nvSpPr>
        <p:spPr>
          <a:xfrm>
            <a:off x="3214688" y="4143375"/>
            <a:ext cx="5399088" cy="0"/>
          </a:xfrm>
          <a:prstGeom prst="line">
            <a:avLst/>
          </a:prstGeom>
          <a:ln w="12700">
            <a:solidFill>
              <a:srgbClr val="DDD9C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Line 173"/>
          <p:cNvSpPr/>
          <p:nvPr/>
        </p:nvSpPr>
        <p:spPr>
          <a:xfrm>
            <a:off x="3214688" y="4643437"/>
            <a:ext cx="5399088" cy="1"/>
          </a:xfrm>
          <a:prstGeom prst="line">
            <a:avLst/>
          </a:prstGeom>
          <a:ln w="12700">
            <a:solidFill>
              <a:srgbClr val="DDD9C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41" name="Line 173"/>
          <p:cNvSpPr/>
          <p:nvPr/>
        </p:nvSpPr>
        <p:spPr>
          <a:xfrm>
            <a:off x="3214688" y="5214937"/>
            <a:ext cx="5399088" cy="1"/>
          </a:xfrm>
          <a:prstGeom prst="line">
            <a:avLst/>
          </a:prstGeom>
          <a:ln w="12700">
            <a:solidFill>
              <a:srgbClr val="DDD9C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Line 173"/>
          <p:cNvSpPr/>
          <p:nvPr/>
        </p:nvSpPr>
        <p:spPr>
          <a:xfrm>
            <a:off x="3214688" y="5786437"/>
            <a:ext cx="5399088" cy="1"/>
          </a:xfrm>
          <a:prstGeom prst="line">
            <a:avLst/>
          </a:prstGeom>
          <a:ln w="12700">
            <a:solidFill>
              <a:srgbClr val="DDD9C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4" name="본문 첫 번째 줄…"/>
          <p:cNvSpPr txBox="1"/>
          <p:nvPr>
            <p:ph type="body" sz="half" idx="1"/>
          </p:nvPr>
        </p:nvSpPr>
        <p:spPr>
          <a:xfrm>
            <a:off x="3214678" y="928669"/>
            <a:ext cx="5429288" cy="27238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SzTx/>
              <a:buFontTx/>
              <a:buNone/>
              <a:defRPr>
                <a:solidFill>
                  <a:srgbClr val="000000"/>
                </a:solidFill>
              </a:defRPr>
            </a:lvl1pPr>
            <a:lvl2pPr marL="0" indent="0">
              <a:spcBef>
                <a:spcPts val="1000"/>
              </a:spcBef>
              <a:buSzTx/>
              <a:buFontTx/>
              <a:buNone/>
              <a:defRPr>
                <a:solidFill>
                  <a:srgbClr val="000000"/>
                </a:solidFill>
              </a:defRPr>
            </a:lvl2pPr>
            <a:lvl3pPr marL="0" indent="0">
              <a:spcBef>
                <a:spcPts val="1000"/>
              </a:spcBef>
              <a:buSzTx/>
              <a:buFontTx/>
              <a:buNone/>
              <a:defRPr>
                <a:solidFill>
                  <a:srgbClr val="000000"/>
                </a:solidFill>
              </a:defRPr>
            </a:lvl3pPr>
            <a:lvl4pPr marL="0" indent="0">
              <a:spcBef>
                <a:spcPts val="1000"/>
              </a:spcBef>
              <a:buSzTx/>
              <a:buFontTx/>
              <a:buNone/>
              <a:defRPr>
                <a:solidFill>
                  <a:srgbClr val="000000"/>
                </a:solidFill>
              </a:defRPr>
            </a:lvl4pPr>
            <a:lvl5pPr marL="0" indent="0">
              <a:spcBef>
                <a:spcPts val="1000"/>
              </a:spcBef>
              <a:buSzTx/>
              <a:buFontTx/>
              <a:buNone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5" name="텍스트 개체 틀 26"/>
          <p:cNvSpPr/>
          <p:nvPr>
            <p:ph type="body" sz="quarter" idx="13"/>
          </p:nvPr>
        </p:nvSpPr>
        <p:spPr>
          <a:xfrm>
            <a:off x="214282" y="785794"/>
            <a:ext cx="2500330" cy="1214448"/>
          </a:xfrm>
          <a:prstGeom prst="rect">
            <a:avLst/>
          </a:prstGeom>
        </p:spPr>
        <p:txBody>
          <a:bodyPr anchor="ctr"/>
          <a:lstStyle/>
          <a:p>
            <a:pPr indent="-685800" algn="ctr">
              <a:lnSpc>
                <a:spcPct val="100000"/>
              </a:lnSpc>
              <a:buSzTx/>
              <a:buFontTx/>
              <a:buNone/>
              <a:defRPr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</a:p>
        </p:txBody>
      </p:sp>
      <p:sp>
        <p:nvSpPr>
          <p:cNvPr id="4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4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+거버닝메시지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74"/>
          <p:cNvSpPr/>
          <p:nvPr/>
        </p:nvSpPr>
        <p:spPr>
          <a:xfrm>
            <a:off x="-1" y="71438"/>
            <a:ext cx="9136065" cy="5143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" name="Text Box 69"/>
          <p:cNvSpPr txBox="1"/>
          <p:nvPr/>
        </p:nvSpPr>
        <p:spPr>
          <a:xfrm>
            <a:off x="6475094" y="204788"/>
            <a:ext cx="23834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80000"/>
              </a:lnSpc>
              <a:spcBef>
                <a:spcPts val="800"/>
              </a:spcBef>
              <a:defRPr sz="14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pPr/>
            <a:r>
              <a:t>SponsorS</a:t>
            </a:r>
          </a:p>
        </p:txBody>
      </p:sp>
      <p:pic>
        <p:nvPicPr>
          <p:cNvPr id="64" name="Picture 86" descr="Picture 8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1588" y="71438"/>
            <a:ext cx="252413" cy="50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icture 84" descr="Picture 8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29563" y="6429375"/>
            <a:ext cx="1066801" cy="31115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본문 첫 번째 줄…"/>
          <p:cNvSpPr txBox="1"/>
          <p:nvPr>
            <p:ph type="body" idx="1"/>
          </p:nvPr>
        </p:nvSpPr>
        <p:spPr>
          <a:xfrm>
            <a:off x="107504" y="1535873"/>
            <a:ext cx="8858313" cy="4786347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8" name="텍스트 개체 틀 14"/>
          <p:cNvSpPr/>
          <p:nvPr>
            <p:ph type="body" sz="quarter" idx="13"/>
          </p:nvPr>
        </p:nvSpPr>
        <p:spPr>
          <a:xfrm>
            <a:off x="142906" y="642917"/>
            <a:ext cx="8858251" cy="785819"/>
          </a:xfrm>
          <a:prstGeom prst="rect">
            <a:avLst/>
          </a:prstGeom>
        </p:spPr>
        <p:txBody>
          <a:bodyPr anchor="ctr"/>
          <a:lstStyle/>
          <a:p>
            <a:pPr indent="-685800">
              <a:lnSpc>
                <a:spcPct val="100000"/>
              </a:lnSpc>
              <a:buSzTx/>
              <a:buFontTx/>
              <a:buNone/>
              <a:defRPr>
                <a:solidFill>
                  <a:srgbClr val="C00000"/>
                </a:solidFill>
              </a:defRPr>
            </a:pPr>
          </a:p>
        </p:txBody>
      </p:sp>
      <p:sp>
        <p:nvSpPr>
          <p:cNvPr id="6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17"/>
          <p:cNvSpPr/>
          <p:nvPr/>
        </p:nvSpPr>
        <p:spPr>
          <a:xfrm>
            <a:off x="-6350" y="1587"/>
            <a:ext cx="9144000" cy="277814"/>
          </a:xfrm>
          <a:prstGeom prst="rect">
            <a:avLst/>
          </a:prstGeom>
          <a:ln w="6350">
            <a:solidFill>
              <a:srgbClr val="BFBFB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9" name="Rectangle 6"/>
          <p:cNvGrpSpPr/>
          <p:nvPr/>
        </p:nvGrpSpPr>
        <p:grpSpPr>
          <a:xfrm>
            <a:off x="-1" y="-1588"/>
            <a:ext cx="642940" cy="273051"/>
            <a:chOff x="0" y="0"/>
            <a:chExt cx="642938" cy="273050"/>
          </a:xfrm>
        </p:grpSpPr>
        <p:sp>
          <p:nvSpPr>
            <p:cNvPr id="77" name="직사각형"/>
            <p:cNvSpPr/>
            <p:nvPr/>
          </p:nvSpPr>
          <p:spPr>
            <a:xfrm>
              <a:off x="-1" y="0"/>
              <a:ext cx="642940" cy="273051"/>
            </a:xfrm>
            <a:prstGeom prst="rect">
              <a:avLst/>
            </a:prstGeom>
            <a:solidFill>
              <a:srgbClr val="DEDEDE"/>
            </a:solidFill>
            <a:ln w="6350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78" name="프로젝트"/>
            <p:cNvSpPr txBox="1"/>
            <p:nvPr/>
          </p:nvSpPr>
          <p:spPr>
            <a:xfrm>
              <a:off x="49688" y="14605"/>
              <a:ext cx="5435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프로젝트</a:t>
              </a:r>
            </a:p>
          </p:txBody>
        </p:sp>
      </p:grpSp>
      <p:grpSp>
        <p:nvGrpSpPr>
          <p:cNvPr id="82" name="Rectangle 6"/>
          <p:cNvGrpSpPr/>
          <p:nvPr/>
        </p:nvGrpSpPr>
        <p:grpSpPr>
          <a:xfrm>
            <a:off x="2143124" y="-1588"/>
            <a:ext cx="785815" cy="273051"/>
            <a:chOff x="0" y="0"/>
            <a:chExt cx="785813" cy="273050"/>
          </a:xfrm>
        </p:grpSpPr>
        <p:sp>
          <p:nvSpPr>
            <p:cNvPr id="80" name="직사각형"/>
            <p:cNvSpPr/>
            <p:nvPr/>
          </p:nvSpPr>
          <p:spPr>
            <a:xfrm>
              <a:off x="-1" y="0"/>
              <a:ext cx="785815" cy="273051"/>
            </a:xfrm>
            <a:prstGeom prst="rect">
              <a:avLst/>
            </a:prstGeom>
            <a:solidFill>
              <a:srgbClr val="DEDEDE"/>
            </a:solidFill>
            <a:ln w="6350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81" name="화면 흐름"/>
            <p:cNvSpPr txBox="1"/>
            <p:nvPr/>
          </p:nvSpPr>
          <p:spPr>
            <a:xfrm>
              <a:off x="103484" y="10159"/>
              <a:ext cx="578845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화면 흐름</a:t>
              </a:r>
            </a:p>
          </p:txBody>
        </p:sp>
      </p:grpSp>
      <p:grpSp>
        <p:nvGrpSpPr>
          <p:cNvPr id="85" name="Rectangle 6"/>
          <p:cNvGrpSpPr/>
          <p:nvPr/>
        </p:nvGrpSpPr>
        <p:grpSpPr>
          <a:xfrm>
            <a:off x="6500812" y="-3176"/>
            <a:ext cx="500063" cy="274640"/>
            <a:chOff x="0" y="0"/>
            <a:chExt cx="500062" cy="274638"/>
          </a:xfrm>
        </p:grpSpPr>
        <p:sp>
          <p:nvSpPr>
            <p:cNvPr id="83" name="직사각형"/>
            <p:cNvSpPr/>
            <p:nvPr/>
          </p:nvSpPr>
          <p:spPr>
            <a:xfrm>
              <a:off x="-1" y="-1"/>
              <a:ext cx="500064" cy="274640"/>
            </a:xfrm>
            <a:prstGeom prst="rect">
              <a:avLst/>
            </a:prstGeom>
            <a:solidFill>
              <a:srgbClr val="DEDEDE"/>
            </a:solidFill>
            <a:ln w="6350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84" name="작성일"/>
            <p:cNvSpPr txBox="1"/>
            <p:nvPr/>
          </p:nvSpPr>
          <p:spPr>
            <a:xfrm>
              <a:off x="33178" y="15398"/>
              <a:ext cx="4337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작성일</a:t>
              </a:r>
            </a:p>
          </p:txBody>
        </p:sp>
      </p:grpSp>
      <p:grpSp>
        <p:nvGrpSpPr>
          <p:cNvPr id="88" name="Rectangle 6"/>
          <p:cNvGrpSpPr/>
          <p:nvPr/>
        </p:nvGrpSpPr>
        <p:grpSpPr>
          <a:xfrm>
            <a:off x="4714875" y="-1"/>
            <a:ext cx="714375" cy="271465"/>
            <a:chOff x="0" y="0"/>
            <a:chExt cx="714375" cy="271463"/>
          </a:xfrm>
        </p:grpSpPr>
        <p:sp>
          <p:nvSpPr>
            <p:cNvPr id="86" name="직사각형"/>
            <p:cNvSpPr/>
            <p:nvPr/>
          </p:nvSpPr>
          <p:spPr>
            <a:xfrm>
              <a:off x="0" y="-1"/>
              <a:ext cx="714375" cy="271465"/>
            </a:xfrm>
            <a:prstGeom prst="rect">
              <a:avLst/>
            </a:prstGeom>
            <a:solidFill>
              <a:srgbClr val="DEDEDE"/>
            </a:solidFill>
            <a:ln w="6350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87" name="흐름 번호"/>
            <p:cNvSpPr txBox="1"/>
            <p:nvPr/>
          </p:nvSpPr>
          <p:spPr>
            <a:xfrm>
              <a:off x="67765" y="9365"/>
              <a:ext cx="578845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흐름 번호</a:t>
              </a:r>
            </a:p>
          </p:txBody>
        </p:sp>
      </p:grpSp>
      <p:grpSp>
        <p:nvGrpSpPr>
          <p:cNvPr id="91" name="Rectangle 6"/>
          <p:cNvGrpSpPr/>
          <p:nvPr/>
        </p:nvGrpSpPr>
        <p:grpSpPr>
          <a:xfrm>
            <a:off x="8001000" y="-1"/>
            <a:ext cx="571500" cy="271465"/>
            <a:chOff x="0" y="0"/>
            <a:chExt cx="571500" cy="271463"/>
          </a:xfrm>
        </p:grpSpPr>
        <p:sp>
          <p:nvSpPr>
            <p:cNvPr id="89" name="직사각형"/>
            <p:cNvSpPr/>
            <p:nvPr/>
          </p:nvSpPr>
          <p:spPr>
            <a:xfrm>
              <a:off x="0" y="-1"/>
              <a:ext cx="571500" cy="271465"/>
            </a:xfrm>
            <a:prstGeom prst="rect">
              <a:avLst/>
            </a:prstGeom>
            <a:solidFill>
              <a:srgbClr val="DEDEDE"/>
            </a:solidFill>
            <a:ln w="6350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90" name="Page"/>
            <p:cNvSpPr txBox="1"/>
            <p:nvPr/>
          </p:nvSpPr>
          <p:spPr>
            <a:xfrm>
              <a:off x="85378" y="13811"/>
              <a:ext cx="400744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Page</a:t>
              </a:r>
            </a:p>
          </p:txBody>
        </p:sp>
      </p:grpSp>
      <p:grpSp>
        <p:nvGrpSpPr>
          <p:cNvPr id="94" name="Rectangle 45"/>
          <p:cNvGrpSpPr/>
          <p:nvPr/>
        </p:nvGrpSpPr>
        <p:grpSpPr>
          <a:xfrm>
            <a:off x="7215188" y="2008188"/>
            <a:ext cx="1871662" cy="252412"/>
            <a:chOff x="0" y="0"/>
            <a:chExt cx="1871660" cy="252410"/>
          </a:xfrm>
        </p:grpSpPr>
        <p:sp>
          <p:nvSpPr>
            <p:cNvPr id="92" name="직사각형"/>
            <p:cNvSpPr/>
            <p:nvPr/>
          </p:nvSpPr>
          <p:spPr>
            <a:xfrm>
              <a:off x="0" y="0"/>
              <a:ext cx="1871661" cy="252411"/>
            </a:xfrm>
            <a:prstGeom prst="rect">
              <a:avLst/>
            </a:prstGeom>
            <a:solidFill>
              <a:srgbClr val="DEDEDE"/>
            </a:solidFill>
            <a:ln w="9525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/>
              </a:pPr>
            </a:p>
          </p:txBody>
        </p:sp>
        <p:sp>
          <p:nvSpPr>
            <p:cNvPr id="93" name="유의사항"/>
            <p:cNvSpPr txBox="1"/>
            <p:nvPr/>
          </p:nvSpPr>
          <p:spPr>
            <a:xfrm>
              <a:off x="664050" y="4285"/>
              <a:ext cx="5435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sz="1000"/>
              </a:lvl1pPr>
            </a:lstStyle>
            <a:p>
              <a:pPr/>
              <a:r>
                <a:t>유의사항</a:t>
              </a:r>
            </a:p>
          </p:txBody>
        </p:sp>
      </p:grpSp>
      <p:sp>
        <p:nvSpPr>
          <p:cNvPr id="95" name="직사각형 30"/>
          <p:cNvSpPr/>
          <p:nvPr/>
        </p:nvSpPr>
        <p:spPr>
          <a:xfrm>
            <a:off x="71438" y="357187"/>
            <a:ext cx="7072311" cy="6357939"/>
          </a:xfrm>
          <a:prstGeom prst="rect">
            <a:avLst/>
          </a:prstGeom>
          <a:ln>
            <a:solidFill>
              <a:srgbClr val="C4BD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98" name="Rectangle 45"/>
          <p:cNvGrpSpPr/>
          <p:nvPr/>
        </p:nvGrpSpPr>
        <p:grpSpPr>
          <a:xfrm>
            <a:off x="7215188" y="357027"/>
            <a:ext cx="1871662" cy="252733"/>
            <a:chOff x="0" y="0"/>
            <a:chExt cx="1871660" cy="252732"/>
          </a:xfrm>
        </p:grpSpPr>
        <p:sp>
          <p:nvSpPr>
            <p:cNvPr id="96" name="직사각형"/>
            <p:cNvSpPr/>
            <p:nvPr/>
          </p:nvSpPr>
          <p:spPr>
            <a:xfrm>
              <a:off x="0" y="160"/>
              <a:ext cx="1871661" cy="252412"/>
            </a:xfrm>
            <a:prstGeom prst="rect">
              <a:avLst/>
            </a:prstGeom>
            <a:solidFill>
              <a:srgbClr val="DEDEDE"/>
            </a:solidFill>
            <a:ln w="9525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굴림"/>
                  <a:ea typeface="굴림"/>
                  <a:cs typeface="굴림"/>
                  <a:sym typeface="굴림"/>
                </a:defRPr>
              </a:pPr>
            </a:p>
          </p:txBody>
        </p:sp>
        <p:sp>
          <p:nvSpPr>
            <p:cNvPr id="97" name="화면 흐름 설명"/>
            <p:cNvSpPr txBox="1"/>
            <p:nvPr/>
          </p:nvSpPr>
          <p:spPr>
            <a:xfrm>
              <a:off x="518910" y="0"/>
              <a:ext cx="833841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sz="1000"/>
              </a:lvl1pPr>
            </a:lstStyle>
            <a:p>
              <a:pPr/>
              <a:r>
                <a:t>화면 흐름 설명</a:t>
              </a:r>
            </a:p>
          </p:txBody>
        </p:sp>
      </p:grpSp>
      <p:grpSp>
        <p:nvGrpSpPr>
          <p:cNvPr id="101" name="Rectangle 46"/>
          <p:cNvGrpSpPr/>
          <p:nvPr/>
        </p:nvGrpSpPr>
        <p:grpSpPr>
          <a:xfrm>
            <a:off x="7218363" y="3813015"/>
            <a:ext cx="1871662" cy="252733"/>
            <a:chOff x="0" y="0"/>
            <a:chExt cx="1871660" cy="252732"/>
          </a:xfrm>
        </p:grpSpPr>
        <p:sp>
          <p:nvSpPr>
            <p:cNvPr id="99" name="직사각형"/>
            <p:cNvSpPr/>
            <p:nvPr/>
          </p:nvSpPr>
          <p:spPr>
            <a:xfrm>
              <a:off x="0" y="159"/>
              <a:ext cx="1871661" cy="252414"/>
            </a:xfrm>
            <a:prstGeom prst="rect">
              <a:avLst/>
            </a:prstGeom>
            <a:solidFill>
              <a:srgbClr val="DEDEDE"/>
            </a:solidFill>
            <a:ln w="9525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/>
              </a:pPr>
            </a:p>
          </p:txBody>
        </p:sp>
        <p:sp>
          <p:nvSpPr>
            <p:cNvPr id="100" name="화면 설명"/>
            <p:cNvSpPr txBox="1"/>
            <p:nvPr/>
          </p:nvSpPr>
          <p:spPr>
            <a:xfrm>
              <a:off x="646408" y="0"/>
              <a:ext cx="578845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sz="1000"/>
              </a:lvl1pPr>
            </a:lstStyle>
            <a:p>
              <a:pPr/>
              <a:r>
                <a:t>화면 설명</a:t>
              </a:r>
            </a:p>
          </p:txBody>
        </p:sp>
      </p:grpSp>
      <p:sp>
        <p:nvSpPr>
          <p:cNvPr id="102" name="본문 첫 번째 줄…"/>
          <p:cNvSpPr txBox="1"/>
          <p:nvPr>
            <p:ph type="body" sz="quarter" idx="1"/>
          </p:nvPr>
        </p:nvSpPr>
        <p:spPr>
          <a:xfrm>
            <a:off x="5429255" y="0"/>
            <a:ext cx="1071571" cy="273026"/>
          </a:xfrm>
          <a:prstGeom prst="rect">
            <a:avLst/>
          </a:prstGeom>
        </p:spPr>
        <p:txBody>
          <a:bodyPr/>
          <a:lstStyle>
            <a:lvl1pPr indent="-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0" sz="1000">
                <a:solidFill>
                  <a:srgbClr val="000000"/>
                </a:solidFill>
              </a:defRPr>
            </a:lvl1pPr>
            <a:lvl2pPr marL="559253" indent="-102053" algn="ctr">
              <a:lnSpc>
                <a:spcPct val="100000"/>
              </a:lnSpc>
              <a:spcBef>
                <a:spcPts val="0"/>
              </a:spcBef>
              <a:buFontTx/>
              <a:defRPr b="0" sz="1000">
                <a:solidFill>
                  <a:srgbClr val="000000"/>
                </a:solidFill>
              </a:defRPr>
            </a:lvl2pPr>
            <a:lvl3pPr marL="1009650" indent="-95250" algn="ctr">
              <a:lnSpc>
                <a:spcPct val="100000"/>
              </a:lnSpc>
              <a:spcBef>
                <a:spcPts val="0"/>
              </a:spcBef>
              <a:buFontTx/>
              <a:defRPr b="0" sz="1000">
                <a:solidFill>
                  <a:srgbClr val="000000"/>
                </a:solidFill>
              </a:defRPr>
            </a:lvl3pPr>
            <a:lvl4pPr marL="1485900" indent="-114300" algn="ctr">
              <a:lnSpc>
                <a:spcPct val="100000"/>
              </a:lnSpc>
              <a:spcBef>
                <a:spcPts val="0"/>
              </a:spcBef>
              <a:buFontTx/>
              <a:defRPr b="0" sz="1000">
                <a:solidFill>
                  <a:srgbClr val="000000"/>
                </a:solidFill>
              </a:defRPr>
            </a:lvl4pPr>
            <a:lvl5pPr marL="1943100" indent="-114300" algn="ctr">
              <a:lnSpc>
                <a:spcPct val="100000"/>
              </a:lnSpc>
              <a:spcBef>
                <a:spcPts val="0"/>
              </a:spcBef>
              <a:buFontTx/>
              <a:defRPr b="0" sz="1000">
                <a:solidFill>
                  <a:srgbClr val="000000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텍스트 개체 틀 12"/>
          <p:cNvSpPr/>
          <p:nvPr>
            <p:ph type="body" sz="quarter" idx="13"/>
          </p:nvPr>
        </p:nvSpPr>
        <p:spPr>
          <a:xfrm>
            <a:off x="7215206" y="2339381"/>
            <a:ext cx="1872001" cy="1395310"/>
          </a:xfrm>
          <a:prstGeom prst="rect">
            <a:avLst/>
          </a:prstGeom>
          <a:ln w="9525">
            <a:solidFill>
              <a:srgbClr val="C0C0C0"/>
            </a:solidFill>
            <a:miter lim="800000"/>
          </a:ln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04" name="텍스트 개체 틀 12"/>
          <p:cNvSpPr/>
          <p:nvPr>
            <p:ph type="body" sz="quarter" idx="14"/>
          </p:nvPr>
        </p:nvSpPr>
        <p:spPr>
          <a:xfrm>
            <a:off x="7215331" y="687737"/>
            <a:ext cx="1872001" cy="1242957"/>
          </a:xfrm>
          <a:prstGeom prst="rect">
            <a:avLst/>
          </a:prstGeom>
          <a:ln w="9525">
            <a:solidFill>
              <a:srgbClr val="C0C0C0"/>
            </a:solidFill>
            <a:miter lim="800000"/>
          </a:ln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05" name="슬라이드 번호"/>
          <p:cNvSpPr txBox="1"/>
          <p:nvPr>
            <p:ph type="sldNum" sz="quarter" idx="2"/>
          </p:nvPr>
        </p:nvSpPr>
        <p:spPr>
          <a:xfrm>
            <a:off x="8721422" y="8255"/>
            <a:ext cx="273656" cy="26924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화면기획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7"/>
          <p:cNvSpPr/>
          <p:nvPr/>
        </p:nvSpPr>
        <p:spPr>
          <a:xfrm>
            <a:off x="-6350" y="1587"/>
            <a:ext cx="9144000" cy="277814"/>
          </a:xfrm>
          <a:prstGeom prst="rect">
            <a:avLst/>
          </a:prstGeom>
          <a:ln w="6350">
            <a:solidFill>
              <a:srgbClr val="BFBFB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15" name="Rectangle 6"/>
          <p:cNvGrpSpPr/>
          <p:nvPr/>
        </p:nvGrpSpPr>
        <p:grpSpPr>
          <a:xfrm>
            <a:off x="-1" y="-1588"/>
            <a:ext cx="642940" cy="273051"/>
            <a:chOff x="0" y="0"/>
            <a:chExt cx="642938" cy="273050"/>
          </a:xfrm>
        </p:grpSpPr>
        <p:sp>
          <p:nvSpPr>
            <p:cNvPr id="113" name="직사각형"/>
            <p:cNvSpPr/>
            <p:nvPr/>
          </p:nvSpPr>
          <p:spPr>
            <a:xfrm>
              <a:off x="-1" y="0"/>
              <a:ext cx="642940" cy="273051"/>
            </a:xfrm>
            <a:prstGeom prst="rect">
              <a:avLst/>
            </a:prstGeom>
            <a:solidFill>
              <a:srgbClr val="DEDEDE"/>
            </a:solidFill>
            <a:ln w="6350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4" name="프로젝트"/>
            <p:cNvSpPr txBox="1"/>
            <p:nvPr/>
          </p:nvSpPr>
          <p:spPr>
            <a:xfrm>
              <a:off x="49688" y="14605"/>
              <a:ext cx="5435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latin typeface="굴림"/>
                  <a:ea typeface="굴림"/>
                  <a:cs typeface="굴림"/>
                  <a:sym typeface="굴림"/>
                </a:defRPr>
              </a:lvl1pPr>
            </a:lstStyle>
            <a:p>
              <a:pPr/>
              <a:r>
                <a:t>프로젝트</a:t>
              </a:r>
            </a:p>
          </p:txBody>
        </p:sp>
      </p:grpSp>
      <p:grpSp>
        <p:nvGrpSpPr>
          <p:cNvPr id="118" name="Rectangle 6"/>
          <p:cNvGrpSpPr/>
          <p:nvPr/>
        </p:nvGrpSpPr>
        <p:grpSpPr>
          <a:xfrm>
            <a:off x="2143124" y="-1588"/>
            <a:ext cx="785815" cy="273051"/>
            <a:chOff x="0" y="0"/>
            <a:chExt cx="785813" cy="273050"/>
          </a:xfrm>
        </p:grpSpPr>
        <p:sp>
          <p:nvSpPr>
            <p:cNvPr id="116" name="직사각형"/>
            <p:cNvSpPr/>
            <p:nvPr/>
          </p:nvSpPr>
          <p:spPr>
            <a:xfrm>
              <a:off x="-1" y="0"/>
              <a:ext cx="785815" cy="273051"/>
            </a:xfrm>
            <a:prstGeom prst="rect">
              <a:avLst/>
            </a:prstGeom>
            <a:solidFill>
              <a:srgbClr val="DEDEDE"/>
            </a:solidFill>
            <a:ln w="6350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17" name="화면 제목"/>
            <p:cNvSpPr txBox="1"/>
            <p:nvPr/>
          </p:nvSpPr>
          <p:spPr>
            <a:xfrm>
              <a:off x="103484" y="10159"/>
              <a:ext cx="578845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화면 제목</a:t>
              </a:r>
            </a:p>
          </p:txBody>
        </p:sp>
      </p:grpSp>
      <p:grpSp>
        <p:nvGrpSpPr>
          <p:cNvPr id="121" name="Rectangle 6"/>
          <p:cNvGrpSpPr/>
          <p:nvPr/>
        </p:nvGrpSpPr>
        <p:grpSpPr>
          <a:xfrm>
            <a:off x="6500812" y="-3176"/>
            <a:ext cx="500063" cy="274640"/>
            <a:chOff x="0" y="0"/>
            <a:chExt cx="500062" cy="274638"/>
          </a:xfrm>
        </p:grpSpPr>
        <p:sp>
          <p:nvSpPr>
            <p:cNvPr id="119" name="직사각형"/>
            <p:cNvSpPr/>
            <p:nvPr/>
          </p:nvSpPr>
          <p:spPr>
            <a:xfrm>
              <a:off x="-1" y="-1"/>
              <a:ext cx="500064" cy="274640"/>
            </a:xfrm>
            <a:prstGeom prst="rect">
              <a:avLst/>
            </a:prstGeom>
            <a:solidFill>
              <a:srgbClr val="DEDEDE"/>
            </a:solidFill>
            <a:ln w="6350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20" name="작성일"/>
            <p:cNvSpPr txBox="1"/>
            <p:nvPr/>
          </p:nvSpPr>
          <p:spPr>
            <a:xfrm>
              <a:off x="33178" y="15398"/>
              <a:ext cx="4337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작성일</a:t>
              </a:r>
            </a:p>
          </p:txBody>
        </p:sp>
      </p:grpSp>
      <p:grpSp>
        <p:nvGrpSpPr>
          <p:cNvPr id="124" name="Rectangle 6"/>
          <p:cNvGrpSpPr/>
          <p:nvPr/>
        </p:nvGrpSpPr>
        <p:grpSpPr>
          <a:xfrm>
            <a:off x="4714875" y="-1"/>
            <a:ext cx="714375" cy="271465"/>
            <a:chOff x="0" y="0"/>
            <a:chExt cx="714375" cy="271463"/>
          </a:xfrm>
        </p:grpSpPr>
        <p:sp>
          <p:nvSpPr>
            <p:cNvPr id="122" name="직사각형"/>
            <p:cNvSpPr/>
            <p:nvPr/>
          </p:nvSpPr>
          <p:spPr>
            <a:xfrm>
              <a:off x="0" y="-1"/>
              <a:ext cx="714375" cy="271465"/>
            </a:xfrm>
            <a:prstGeom prst="rect">
              <a:avLst/>
            </a:prstGeom>
            <a:solidFill>
              <a:srgbClr val="DEDEDE"/>
            </a:solidFill>
            <a:ln w="6350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23" name="화면 번호"/>
            <p:cNvSpPr txBox="1"/>
            <p:nvPr/>
          </p:nvSpPr>
          <p:spPr>
            <a:xfrm>
              <a:off x="67765" y="9365"/>
              <a:ext cx="578845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화면 번호</a:t>
              </a:r>
            </a:p>
          </p:txBody>
        </p:sp>
      </p:grpSp>
      <p:grpSp>
        <p:nvGrpSpPr>
          <p:cNvPr id="127" name="Rectangle 6"/>
          <p:cNvGrpSpPr/>
          <p:nvPr/>
        </p:nvGrpSpPr>
        <p:grpSpPr>
          <a:xfrm>
            <a:off x="8001000" y="-1"/>
            <a:ext cx="571500" cy="271465"/>
            <a:chOff x="0" y="0"/>
            <a:chExt cx="571500" cy="271463"/>
          </a:xfrm>
        </p:grpSpPr>
        <p:sp>
          <p:nvSpPr>
            <p:cNvPr id="125" name="직사각형"/>
            <p:cNvSpPr/>
            <p:nvPr/>
          </p:nvSpPr>
          <p:spPr>
            <a:xfrm>
              <a:off x="0" y="-1"/>
              <a:ext cx="571500" cy="271465"/>
            </a:xfrm>
            <a:prstGeom prst="rect">
              <a:avLst/>
            </a:prstGeom>
            <a:solidFill>
              <a:srgbClr val="DEDEDE"/>
            </a:solidFill>
            <a:ln w="6350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26" name="Page"/>
            <p:cNvSpPr txBox="1"/>
            <p:nvPr/>
          </p:nvSpPr>
          <p:spPr>
            <a:xfrm>
              <a:off x="85378" y="13811"/>
              <a:ext cx="400744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Page</a:t>
              </a:r>
            </a:p>
          </p:txBody>
        </p:sp>
      </p:grpSp>
      <p:sp>
        <p:nvSpPr>
          <p:cNvPr id="128" name="Text Box 10"/>
          <p:cNvSpPr txBox="1"/>
          <p:nvPr/>
        </p:nvSpPr>
        <p:spPr>
          <a:xfrm>
            <a:off x="688657" y="10952"/>
            <a:ext cx="1408748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600"/>
              </a:spcBef>
              <a:defRPr sz="1000">
                <a:effectLst>
                  <a:outerShdw sx="100000" sy="100000" kx="0" ky="0" algn="b" rotWithShape="0" blurRad="38100" dist="38100" dir="2700000">
                    <a:srgbClr val="FFFFFF"/>
                  </a:outerShdw>
                </a:effectLst>
              </a:defRPr>
            </a:pPr>
            <a:r>
              <a:t>WBS </a:t>
            </a:r>
            <a:r>
              <a:t>동시통역과제</a:t>
            </a:r>
          </a:p>
        </p:txBody>
      </p:sp>
      <p:sp>
        <p:nvSpPr>
          <p:cNvPr id="129" name="Text Box 10"/>
          <p:cNvSpPr txBox="1"/>
          <p:nvPr/>
        </p:nvSpPr>
        <p:spPr>
          <a:xfrm>
            <a:off x="7046594" y="20954"/>
            <a:ext cx="90868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600"/>
              </a:spcBef>
              <a:defRPr sz="1000">
                <a:effectLst>
                  <a:outerShdw sx="100000" sy="100000" kx="0" ky="0" algn="b" rotWithShape="0" blurRad="38100" dist="38100" dir="2700000">
                    <a:srgbClr val="FFFFFF"/>
                  </a:outerShdw>
                </a:effectLst>
              </a:defRPr>
            </a:lvl1pPr>
          </a:lstStyle>
          <a:p>
            <a:pPr/>
            <a:r>
              <a:t>2013-01-12</a:t>
            </a:r>
          </a:p>
        </p:txBody>
      </p:sp>
      <p:grpSp>
        <p:nvGrpSpPr>
          <p:cNvPr id="132" name="Rectangle 45"/>
          <p:cNvGrpSpPr/>
          <p:nvPr/>
        </p:nvGrpSpPr>
        <p:grpSpPr>
          <a:xfrm>
            <a:off x="7215188" y="2008188"/>
            <a:ext cx="1871662" cy="252412"/>
            <a:chOff x="0" y="0"/>
            <a:chExt cx="1871660" cy="252410"/>
          </a:xfrm>
        </p:grpSpPr>
        <p:sp>
          <p:nvSpPr>
            <p:cNvPr id="130" name="직사각형"/>
            <p:cNvSpPr/>
            <p:nvPr/>
          </p:nvSpPr>
          <p:spPr>
            <a:xfrm>
              <a:off x="0" y="0"/>
              <a:ext cx="1871661" cy="252411"/>
            </a:xfrm>
            <a:prstGeom prst="rect">
              <a:avLst/>
            </a:prstGeom>
            <a:solidFill>
              <a:srgbClr val="DEDEDE"/>
            </a:solidFill>
            <a:ln w="9525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/>
              </a:pPr>
            </a:p>
          </p:txBody>
        </p:sp>
        <p:sp>
          <p:nvSpPr>
            <p:cNvPr id="131" name="유의사항"/>
            <p:cNvSpPr txBox="1"/>
            <p:nvPr/>
          </p:nvSpPr>
          <p:spPr>
            <a:xfrm>
              <a:off x="664050" y="4285"/>
              <a:ext cx="5435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sz="1000"/>
              </a:lvl1pPr>
            </a:lstStyle>
            <a:p>
              <a:pPr/>
              <a:r>
                <a:t>유의사항</a:t>
              </a:r>
            </a:p>
          </p:txBody>
        </p:sp>
      </p:grpSp>
      <p:sp>
        <p:nvSpPr>
          <p:cNvPr id="133" name="직사각형 30"/>
          <p:cNvSpPr/>
          <p:nvPr/>
        </p:nvSpPr>
        <p:spPr>
          <a:xfrm>
            <a:off x="71438" y="357187"/>
            <a:ext cx="7072311" cy="6357939"/>
          </a:xfrm>
          <a:prstGeom prst="rect">
            <a:avLst/>
          </a:prstGeom>
          <a:ln>
            <a:solidFill>
              <a:srgbClr val="C4BD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36" name="Rectangle 45"/>
          <p:cNvGrpSpPr/>
          <p:nvPr/>
        </p:nvGrpSpPr>
        <p:grpSpPr>
          <a:xfrm>
            <a:off x="7215188" y="357027"/>
            <a:ext cx="1871662" cy="252733"/>
            <a:chOff x="0" y="0"/>
            <a:chExt cx="1871660" cy="252732"/>
          </a:xfrm>
        </p:grpSpPr>
        <p:sp>
          <p:nvSpPr>
            <p:cNvPr id="134" name="직사각형"/>
            <p:cNvSpPr/>
            <p:nvPr/>
          </p:nvSpPr>
          <p:spPr>
            <a:xfrm>
              <a:off x="0" y="160"/>
              <a:ext cx="1871661" cy="252412"/>
            </a:xfrm>
            <a:prstGeom prst="rect">
              <a:avLst/>
            </a:prstGeom>
            <a:solidFill>
              <a:srgbClr val="DEDEDE"/>
            </a:solidFill>
            <a:ln w="9525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굴림"/>
                  <a:ea typeface="굴림"/>
                  <a:cs typeface="굴림"/>
                  <a:sym typeface="굴림"/>
                </a:defRPr>
              </a:pPr>
            </a:p>
          </p:txBody>
        </p:sp>
        <p:sp>
          <p:nvSpPr>
            <p:cNvPr id="135" name="화면 설명"/>
            <p:cNvSpPr txBox="1"/>
            <p:nvPr/>
          </p:nvSpPr>
          <p:spPr>
            <a:xfrm>
              <a:off x="646408" y="0"/>
              <a:ext cx="578845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sz="1000"/>
              </a:lvl1pPr>
            </a:lstStyle>
            <a:p>
              <a:pPr/>
              <a:r>
                <a:t>화면 설명</a:t>
              </a:r>
            </a:p>
          </p:txBody>
        </p:sp>
      </p:grpSp>
      <p:grpSp>
        <p:nvGrpSpPr>
          <p:cNvPr id="139" name="Rectangle 46"/>
          <p:cNvGrpSpPr/>
          <p:nvPr/>
        </p:nvGrpSpPr>
        <p:grpSpPr>
          <a:xfrm>
            <a:off x="7218363" y="3813015"/>
            <a:ext cx="1871662" cy="252733"/>
            <a:chOff x="0" y="0"/>
            <a:chExt cx="1871660" cy="252732"/>
          </a:xfrm>
        </p:grpSpPr>
        <p:sp>
          <p:nvSpPr>
            <p:cNvPr id="137" name="직사각형"/>
            <p:cNvSpPr/>
            <p:nvPr/>
          </p:nvSpPr>
          <p:spPr>
            <a:xfrm>
              <a:off x="0" y="159"/>
              <a:ext cx="1871661" cy="252414"/>
            </a:xfrm>
            <a:prstGeom prst="rect">
              <a:avLst/>
            </a:prstGeom>
            <a:solidFill>
              <a:srgbClr val="DEDEDE"/>
            </a:solidFill>
            <a:ln w="9525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/>
              </a:pPr>
            </a:p>
          </p:txBody>
        </p:sp>
        <p:sp>
          <p:nvSpPr>
            <p:cNvPr id="138" name="기능 설명"/>
            <p:cNvSpPr txBox="1"/>
            <p:nvPr/>
          </p:nvSpPr>
          <p:spPr>
            <a:xfrm>
              <a:off x="646408" y="0"/>
              <a:ext cx="578845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sz="1000"/>
              </a:lvl1pPr>
            </a:lstStyle>
            <a:p>
              <a:pPr/>
              <a:r>
                <a:t>기능 설명</a:t>
              </a:r>
            </a:p>
          </p:txBody>
        </p:sp>
      </p:grpSp>
      <p:sp>
        <p:nvSpPr>
          <p:cNvPr id="140" name="제목 텍스트"/>
          <p:cNvSpPr txBox="1"/>
          <p:nvPr>
            <p:ph type="title"/>
          </p:nvPr>
        </p:nvSpPr>
        <p:spPr>
          <a:xfrm>
            <a:off x="2928926" y="0"/>
            <a:ext cx="1785951" cy="285729"/>
          </a:xfrm>
          <a:prstGeom prst="rect">
            <a:avLst/>
          </a:prstGeom>
        </p:spPr>
        <p:txBody>
          <a:bodyPr/>
          <a:lstStyle>
            <a:lvl1pPr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41" name="본문 첫 번째 줄…"/>
          <p:cNvSpPr txBox="1"/>
          <p:nvPr>
            <p:ph type="body" sz="quarter" idx="1"/>
          </p:nvPr>
        </p:nvSpPr>
        <p:spPr>
          <a:xfrm>
            <a:off x="5429255" y="0"/>
            <a:ext cx="1071571" cy="273026"/>
          </a:xfrm>
          <a:prstGeom prst="rect">
            <a:avLst/>
          </a:prstGeom>
        </p:spPr>
        <p:txBody>
          <a:bodyPr/>
          <a:lstStyle>
            <a:lvl1pPr indent="-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0" sz="1000">
                <a:solidFill>
                  <a:srgbClr val="000000"/>
                </a:solidFill>
              </a:defRPr>
            </a:lvl1pPr>
            <a:lvl2pPr marL="559253" indent="-102053" algn="ctr">
              <a:lnSpc>
                <a:spcPct val="100000"/>
              </a:lnSpc>
              <a:spcBef>
                <a:spcPts val="0"/>
              </a:spcBef>
              <a:buFontTx/>
              <a:defRPr b="0" sz="1000">
                <a:solidFill>
                  <a:srgbClr val="000000"/>
                </a:solidFill>
              </a:defRPr>
            </a:lvl2pPr>
            <a:lvl3pPr marL="1009650" indent="-95250" algn="ctr">
              <a:lnSpc>
                <a:spcPct val="100000"/>
              </a:lnSpc>
              <a:spcBef>
                <a:spcPts val="0"/>
              </a:spcBef>
              <a:buFontTx/>
              <a:defRPr b="0" sz="1000">
                <a:solidFill>
                  <a:srgbClr val="000000"/>
                </a:solidFill>
              </a:defRPr>
            </a:lvl3pPr>
            <a:lvl4pPr marL="1485900" indent="-114300" algn="ctr">
              <a:lnSpc>
                <a:spcPct val="100000"/>
              </a:lnSpc>
              <a:spcBef>
                <a:spcPts val="0"/>
              </a:spcBef>
              <a:buFontTx/>
              <a:defRPr b="0" sz="1000">
                <a:solidFill>
                  <a:srgbClr val="000000"/>
                </a:solidFill>
              </a:defRPr>
            </a:lvl4pPr>
            <a:lvl5pPr marL="1943100" indent="-114300" algn="ctr">
              <a:lnSpc>
                <a:spcPct val="100000"/>
              </a:lnSpc>
              <a:spcBef>
                <a:spcPts val="0"/>
              </a:spcBef>
              <a:buFontTx/>
              <a:defRPr b="0" sz="1000">
                <a:solidFill>
                  <a:srgbClr val="000000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2" name="텍스트 개체 틀 12"/>
          <p:cNvSpPr/>
          <p:nvPr>
            <p:ph type="body" sz="quarter" idx="13"/>
          </p:nvPr>
        </p:nvSpPr>
        <p:spPr>
          <a:xfrm>
            <a:off x="7215206" y="2339381"/>
            <a:ext cx="1872001" cy="1395310"/>
          </a:xfrm>
          <a:prstGeom prst="rect">
            <a:avLst/>
          </a:prstGeom>
          <a:ln w="9525">
            <a:solidFill>
              <a:srgbClr val="C0C0C0"/>
            </a:solidFill>
            <a:miter lim="800000"/>
          </a:ln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43" name="텍스트 개체 틀 12"/>
          <p:cNvSpPr/>
          <p:nvPr>
            <p:ph type="body" sz="quarter" idx="14"/>
          </p:nvPr>
        </p:nvSpPr>
        <p:spPr>
          <a:xfrm>
            <a:off x="7215331" y="687737"/>
            <a:ext cx="1872001" cy="1242957"/>
          </a:xfrm>
          <a:prstGeom prst="rect">
            <a:avLst/>
          </a:prstGeom>
          <a:ln w="9525">
            <a:solidFill>
              <a:srgbClr val="C0C0C0"/>
            </a:solidFill>
            <a:miter lim="800000"/>
          </a:ln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44" name="슬라이드 번호"/>
          <p:cNvSpPr txBox="1"/>
          <p:nvPr>
            <p:ph type="sldNum" sz="quarter" idx="2"/>
          </p:nvPr>
        </p:nvSpPr>
        <p:spPr>
          <a:xfrm>
            <a:off x="8721422" y="8255"/>
            <a:ext cx="273656" cy="26924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직사각형 17"/>
          <p:cNvSpPr/>
          <p:nvPr/>
        </p:nvSpPr>
        <p:spPr>
          <a:xfrm>
            <a:off x="-6350" y="1587"/>
            <a:ext cx="9144000" cy="277814"/>
          </a:xfrm>
          <a:prstGeom prst="rect">
            <a:avLst/>
          </a:prstGeom>
          <a:ln w="6350">
            <a:solidFill>
              <a:srgbClr val="BFBFB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4" name="Rectangle 6"/>
          <p:cNvGrpSpPr/>
          <p:nvPr/>
        </p:nvGrpSpPr>
        <p:grpSpPr>
          <a:xfrm>
            <a:off x="-1" y="-1588"/>
            <a:ext cx="642940" cy="273051"/>
            <a:chOff x="0" y="0"/>
            <a:chExt cx="642938" cy="273050"/>
          </a:xfrm>
        </p:grpSpPr>
        <p:sp>
          <p:nvSpPr>
            <p:cNvPr id="152" name="직사각형"/>
            <p:cNvSpPr/>
            <p:nvPr/>
          </p:nvSpPr>
          <p:spPr>
            <a:xfrm>
              <a:off x="-1" y="0"/>
              <a:ext cx="642940" cy="273051"/>
            </a:xfrm>
            <a:prstGeom prst="rect">
              <a:avLst/>
            </a:prstGeom>
            <a:solidFill>
              <a:srgbClr val="DEDEDE"/>
            </a:solidFill>
            <a:ln w="6350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53" name="프로젝트"/>
            <p:cNvSpPr txBox="1"/>
            <p:nvPr/>
          </p:nvSpPr>
          <p:spPr>
            <a:xfrm>
              <a:off x="49688" y="14605"/>
              <a:ext cx="5435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latin typeface="굴림"/>
                  <a:ea typeface="굴림"/>
                  <a:cs typeface="굴림"/>
                  <a:sym typeface="굴림"/>
                </a:defRPr>
              </a:lvl1pPr>
            </a:lstStyle>
            <a:p>
              <a:pPr/>
              <a:r>
                <a:t>프로젝트</a:t>
              </a:r>
            </a:p>
          </p:txBody>
        </p:sp>
      </p:grpSp>
      <p:grpSp>
        <p:nvGrpSpPr>
          <p:cNvPr id="157" name="Rectangle 6"/>
          <p:cNvGrpSpPr/>
          <p:nvPr/>
        </p:nvGrpSpPr>
        <p:grpSpPr>
          <a:xfrm>
            <a:off x="2143124" y="-1588"/>
            <a:ext cx="785815" cy="273051"/>
            <a:chOff x="0" y="0"/>
            <a:chExt cx="785813" cy="273050"/>
          </a:xfrm>
        </p:grpSpPr>
        <p:sp>
          <p:nvSpPr>
            <p:cNvPr id="155" name="직사각형"/>
            <p:cNvSpPr/>
            <p:nvPr/>
          </p:nvSpPr>
          <p:spPr>
            <a:xfrm>
              <a:off x="-1" y="0"/>
              <a:ext cx="785815" cy="273051"/>
            </a:xfrm>
            <a:prstGeom prst="rect">
              <a:avLst/>
            </a:prstGeom>
            <a:solidFill>
              <a:srgbClr val="DEDEDE"/>
            </a:solidFill>
            <a:ln w="6350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56" name="화면 제목"/>
            <p:cNvSpPr txBox="1"/>
            <p:nvPr/>
          </p:nvSpPr>
          <p:spPr>
            <a:xfrm>
              <a:off x="103484" y="10159"/>
              <a:ext cx="578845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화면 제목</a:t>
              </a:r>
            </a:p>
          </p:txBody>
        </p:sp>
      </p:grpSp>
      <p:grpSp>
        <p:nvGrpSpPr>
          <p:cNvPr id="160" name="Rectangle 6"/>
          <p:cNvGrpSpPr/>
          <p:nvPr/>
        </p:nvGrpSpPr>
        <p:grpSpPr>
          <a:xfrm>
            <a:off x="6500812" y="-3176"/>
            <a:ext cx="500063" cy="274640"/>
            <a:chOff x="0" y="0"/>
            <a:chExt cx="500062" cy="274638"/>
          </a:xfrm>
        </p:grpSpPr>
        <p:sp>
          <p:nvSpPr>
            <p:cNvPr id="158" name="직사각형"/>
            <p:cNvSpPr/>
            <p:nvPr/>
          </p:nvSpPr>
          <p:spPr>
            <a:xfrm>
              <a:off x="-1" y="-1"/>
              <a:ext cx="500064" cy="274640"/>
            </a:xfrm>
            <a:prstGeom prst="rect">
              <a:avLst/>
            </a:prstGeom>
            <a:solidFill>
              <a:srgbClr val="DEDEDE"/>
            </a:solidFill>
            <a:ln w="6350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59" name="작성일"/>
            <p:cNvSpPr txBox="1"/>
            <p:nvPr/>
          </p:nvSpPr>
          <p:spPr>
            <a:xfrm>
              <a:off x="33178" y="15398"/>
              <a:ext cx="4337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작성일</a:t>
              </a:r>
            </a:p>
          </p:txBody>
        </p:sp>
      </p:grpSp>
      <p:grpSp>
        <p:nvGrpSpPr>
          <p:cNvPr id="163" name="Rectangle 6"/>
          <p:cNvGrpSpPr/>
          <p:nvPr/>
        </p:nvGrpSpPr>
        <p:grpSpPr>
          <a:xfrm>
            <a:off x="4714875" y="-1"/>
            <a:ext cx="714375" cy="271465"/>
            <a:chOff x="0" y="0"/>
            <a:chExt cx="714375" cy="271463"/>
          </a:xfrm>
        </p:grpSpPr>
        <p:sp>
          <p:nvSpPr>
            <p:cNvPr id="161" name="직사각형"/>
            <p:cNvSpPr/>
            <p:nvPr/>
          </p:nvSpPr>
          <p:spPr>
            <a:xfrm>
              <a:off x="0" y="-1"/>
              <a:ext cx="714375" cy="271465"/>
            </a:xfrm>
            <a:prstGeom prst="rect">
              <a:avLst/>
            </a:prstGeom>
            <a:solidFill>
              <a:srgbClr val="DEDEDE"/>
            </a:solidFill>
            <a:ln w="6350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62" name="화면 번호"/>
            <p:cNvSpPr txBox="1"/>
            <p:nvPr/>
          </p:nvSpPr>
          <p:spPr>
            <a:xfrm>
              <a:off x="67765" y="9365"/>
              <a:ext cx="578845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화면 번호</a:t>
              </a:r>
            </a:p>
          </p:txBody>
        </p:sp>
      </p:grpSp>
      <p:grpSp>
        <p:nvGrpSpPr>
          <p:cNvPr id="166" name="Rectangle 6"/>
          <p:cNvGrpSpPr/>
          <p:nvPr/>
        </p:nvGrpSpPr>
        <p:grpSpPr>
          <a:xfrm>
            <a:off x="8001000" y="-1"/>
            <a:ext cx="571500" cy="271465"/>
            <a:chOff x="0" y="0"/>
            <a:chExt cx="571500" cy="271463"/>
          </a:xfrm>
        </p:grpSpPr>
        <p:sp>
          <p:nvSpPr>
            <p:cNvPr id="164" name="직사각형"/>
            <p:cNvSpPr/>
            <p:nvPr/>
          </p:nvSpPr>
          <p:spPr>
            <a:xfrm>
              <a:off x="0" y="-1"/>
              <a:ext cx="571500" cy="271465"/>
            </a:xfrm>
            <a:prstGeom prst="rect">
              <a:avLst/>
            </a:prstGeom>
            <a:solidFill>
              <a:srgbClr val="DEDEDE"/>
            </a:solidFill>
            <a:ln w="6350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65" name="Page"/>
            <p:cNvSpPr txBox="1"/>
            <p:nvPr/>
          </p:nvSpPr>
          <p:spPr>
            <a:xfrm>
              <a:off x="85378" y="13811"/>
              <a:ext cx="400744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Page</a:t>
              </a:r>
            </a:p>
          </p:txBody>
        </p:sp>
      </p:grpSp>
      <p:sp>
        <p:nvSpPr>
          <p:cNvPr id="167" name="Text Box 10"/>
          <p:cNvSpPr txBox="1"/>
          <p:nvPr/>
        </p:nvSpPr>
        <p:spPr>
          <a:xfrm>
            <a:off x="688657" y="10952"/>
            <a:ext cx="1408748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600"/>
              </a:spcBef>
              <a:defRPr sz="1000">
                <a:effectLst>
                  <a:outerShdw sx="100000" sy="100000" kx="0" ky="0" algn="b" rotWithShape="0" blurRad="38100" dist="38100" dir="2700000">
                    <a:srgbClr val="FFFFFF"/>
                  </a:outerShdw>
                </a:effectLst>
              </a:defRPr>
            </a:pPr>
            <a:r>
              <a:t>WBS </a:t>
            </a:r>
            <a:r>
              <a:t>동시통역과제</a:t>
            </a:r>
          </a:p>
        </p:txBody>
      </p:sp>
      <p:sp>
        <p:nvSpPr>
          <p:cNvPr id="168" name="Text Box 10"/>
          <p:cNvSpPr txBox="1"/>
          <p:nvPr/>
        </p:nvSpPr>
        <p:spPr>
          <a:xfrm>
            <a:off x="7046594" y="20954"/>
            <a:ext cx="90868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600"/>
              </a:spcBef>
              <a:defRPr sz="1000">
                <a:effectLst>
                  <a:outerShdw sx="100000" sy="100000" kx="0" ky="0" algn="b" rotWithShape="0" blurRad="38100" dist="38100" dir="2700000">
                    <a:srgbClr val="FFFFFF"/>
                  </a:outerShdw>
                </a:effectLst>
              </a:defRPr>
            </a:lvl1pPr>
          </a:lstStyle>
          <a:p>
            <a:pPr/>
            <a:r>
              <a:t>2013-01-12</a:t>
            </a:r>
          </a:p>
        </p:txBody>
      </p:sp>
      <p:sp>
        <p:nvSpPr>
          <p:cNvPr id="169" name="직사각형 30"/>
          <p:cNvSpPr/>
          <p:nvPr/>
        </p:nvSpPr>
        <p:spPr>
          <a:xfrm>
            <a:off x="71438" y="357187"/>
            <a:ext cx="7072311" cy="6357939"/>
          </a:xfrm>
          <a:prstGeom prst="rect">
            <a:avLst/>
          </a:prstGeom>
          <a:ln>
            <a:solidFill>
              <a:srgbClr val="C4BD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2" name="Rectangle 45"/>
          <p:cNvGrpSpPr/>
          <p:nvPr/>
        </p:nvGrpSpPr>
        <p:grpSpPr>
          <a:xfrm>
            <a:off x="7215188" y="2420777"/>
            <a:ext cx="1871662" cy="252733"/>
            <a:chOff x="0" y="0"/>
            <a:chExt cx="1871660" cy="252732"/>
          </a:xfrm>
        </p:grpSpPr>
        <p:sp>
          <p:nvSpPr>
            <p:cNvPr id="170" name="직사각형"/>
            <p:cNvSpPr/>
            <p:nvPr/>
          </p:nvSpPr>
          <p:spPr>
            <a:xfrm>
              <a:off x="0" y="160"/>
              <a:ext cx="1871661" cy="252412"/>
            </a:xfrm>
            <a:prstGeom prst="rect">
              <a:avLst/>
            </a:prstGeom>
            <a:solidFill>
              <a:srgbClr val="DEDEDE"/>
            </a:solidFill>
            <a:ln w="9525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굴림"/>
                  <a:ea typeface="굴림"/>
                  <a:cs typeface="굴림"/>
                  <a:sym typeface="굴림"/>
                </a:defRPr>
              </a:pPr>
            </a:p>
          </p:txBody>
        </p:sp>
        <p:sp>
          <p:nvSpPr>
            <p:cNvPr id="171" name="운영 정책"/>
            <p:cNvSpPr txBox="1"/>
            <p:nvPr/>
          </p:nvSpPr>
          <p:spPr>
            <a:xfrm>
              <a:off x="646408" y="0"/>
              <a:ext cx="578845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sz="1000"/>
              </a:lvl1pPr>
            </a:lstStyle>
            <a:p>
              <a:pPr/>
              <a:r>
                <a:t>운영 정책</a:t>
              </a:r>
            </a:p>
          </p:txBody>
        </p:sp>
      </p:grpSp>
      <p:grpSp>
        <p:nvGrpSpPr>
          <p:cNvPr id="175" name="Rectangle 46"/>
          <p:cNvGrpSpPr/>
          <p:nvPr/>
        </p:nvGrpSpPr>
        <p:grpSpPr>
          <a:xfrm>
            <a:off x="7218363" y="4622640"/>
            <a:ext cx="1871662" cy="252733"/>
            <a:chOff x="0" y="0"/>
            <a:chExt cx="1871660" cy="252732"/>
          </a:xfrm>
        </p:grpSpPr>
        <p:sp>
          <p:nvSpPr>
            <p:cNvPr id="173" name="직사각형"/>
            <p:cNvSpPr/>
            <p:nvPr/>
          </p:nvSpPr>
          <p:spPr>
            <a:xfrm>
              <a:off x="0" y="159"/>
              <a:ext cx="1871661" cy="252414"/>
            </a:xfrm>
            <a:prstGeom prst="rect">
              <a:avLst/>
            </a:prstGeom>
            <a:solidFill>
              <a:srgbClr val="DEDEDE"/>
            </a:solidFill>
            <a:ln w="9525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/>
              </a:pPr>
            </a:p>
          </p:txBody>
        </p:sp>
        <p:sp>
          <p:nvSpPr>
            <p:cNvPr id="174" name="기능 설명"/>
            <p:cNvSpPr txBox="1"/>
            <p:nvPr/>
          </p:nvSpPr>
          <p:spPr>
            <a:xfrm>
              <a:off x="646408" y="0"/>
              <a:ext cx="578845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sz="1000"/>
              </a:lvl1pPr>
            </a:lstStyle>
            <a:p>
              <a:pPr/>
              <a:r>
                <a:t>기능 설명</a:t>
              </a:r>
            </a:p>
          </p:txBody>
        </p:sp>
      </p:grpSp>
      <p:grpSp>
        <p:nvGrpSpPr>
          <p:cNvPr id="178" name="Rectangle 45"/>
          <p:cNvGrpSpPr/>
          <p:nvPr/>
        </p:nvGrpSpPr>
        <p:grpSpPr>
          <a:xfrm>
            <a:off x="7215188" y="3555840"/>
            <a:ext cx="1871662" cy="252733"/>
            <a:chOff x="0" y="0"/>
            <a:chExt cx="1871660" cy="252732"/>
          </a:xfrm>
        </p:grpSpPr>
        <p:sp>
          <p:nvSpPr>
            <p:cNvPr id="176" name="직사각형"/>
            <p:cNvSpPr/>
            <p:nvPr/>
          </p:nvSpPr>
          <p:spPr>
            <a:xfrm>
              <a:off x="0" y="159"/>
              <a:ext cx="1871661" cy="252414"/>
            </a:xfrm>
            <a:prstGeom prst="rect">
              <a:avLst/>
            </a:prstGeom>
            <a:solidFill>
              <a:srgbClr val="DEDEDE"/>
            </a:solidFill>
            <a:ln w="9525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000"/>
              </a:pPr>
            </a:p>
          </p:txBody>
        </p:sp>
        <p:sp>
          <p:nvSpPr>
            <p:cNvPr id="177" name="참고 URL"/>
            <p:cNvSpPr txBox="1"/>
            <p:nvPr/>
          </p:nvSpPr>
          <p:spPr>
            <a:xfrm>
              <a:off x="625759" y="0"/>
              <a:ext cx="620143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b="1" sz="1000"/>
              </a:pPr>
              <a:r>
                <a:t>참고 </a:t>
              </a:r>
              <a:r>
                <a:t>URL</a:t>
              </a:r>
            </a:p>
          </p:txBody>
        </p:sp>
      </p:grpSp>
      <p:grpSp>
        <p:nvGrpSpPr>
          <p:cNvPr id="181" name="Rectangle 45"/>
          <p:cNvGrpSpPr/>
          <p:nvPr/>
        </p:nvGrpSpPr>
        <p:grpSpPr>
          <a:xfrm>
            <a:off x="7215188" y="357027"/>
            <a:ext cx="1871662" cy="252733"/>
            <a:chOff x="0" y="0"/>
            <a:chExt cx="1871660" cy="252732"/>
          </a:xfrm>
        </p:grpSpPr>
        <p:sp>
          <p:nvSpPr>
            <p:cNvPr id="179" name="직사각형"/>
            <p:cNvSpPr/>
            <p:nvPr/>
          </p:nvSpPr>
          <p:spPr>
            <a:xfrm>
              <a:off x="0" y="160"/>
              <a:ext cx="1871661" cy="252412"/>
            </a:xfrm>
            <a:prstGeom prst="rect">
              <a:avLst/>
            </a:prstGeom>
            <a:solidFill>
              <a:srgbClr val="DEDEDE"/>
            </a:solidFill>
            <a:ln w="9525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굴림"/>
                  <a:ea typeface="굴림"/>
                  <a:cs typeface="굴림"/>
                  <a:sym typeface="굴림"/>
                </a:defRPr>
              </a:pPr>
            </a:p>
          </p:txBody>
        </p:sp>
        <p:sp>
          <p:nvSpPr>
            <p:cNvPr id="180" name="화면 설명"/>
            <p:cNvSpPr txBox="1"/>
            <p:nvPr/>
          </p:nvSpPr>
          <p:spPr>
            <a:xfrm>
              <a:off x="646408" y="0"/>
              <a:ext cx="578845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sz="1000"/>
              </a:lvl1pPr>
            </a:lstStyle>
            <a:p>
              <a:pPr/>
              <a:r>
                <a:t>화면 설명</a:t>
              </a:r>
            </a:p>
          </p:txBody>
        </p:sp>
      </p:grpSp>
      <p:sp>
        <p:nvSpPr>
          <p:cNvPr id="182" name="제목 텍스트"/>
          <p:cNvSpPr txBox="1"/>
          <p:nvPr>
            <p:ph type="title"/>
          </p:nvPr>
        </p:nvSpPr>
        <p:spPr>
          <a:xfrm>
            <a:off x="2928926" y="0"/>
            <a:ext cx="1785951" cy="285729"/>
          </a:xfrm>
          <a:prstGeom prst="rect">
            <a:avLst/>
          </a:prstGeom>
        </p:spPr>
        <p:txBody>
          <a:bodyPr/>
          <a:lstStyle>
            <a:lvl1pPr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83" name="본문 첫 번째 줄…"/>
          <p:cNvSpPr txBox="1"/>
          <p:nvPr>
            <p:ph type="body" sz="quarter" idx="1"/>
          </p:nvPr>
        </p:nvSpPr>
        <p:spPr>
          <a:xfrm>
            <a:off x="5429255" y="0"/>
            <a:ext cx="1071571" cy="273026"/>
          </a:xfrm>
          <a:prstGeom prst="rect">
            <a:avLst/>
          </a:prstGeom>
        </p:spPr>
        <p:txBody>
          <a:bodyPr/>
          <a:lstStyle>
            <a:lvl1pPr indent="-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0" sz="1000">
                <a:solidFill>
                  <a:srgbClr val="000000"/>
                </a:solidFill>
              </a:defRPr>
            </a:lvl1pPr>
            <a:lvl2pPr marL="559253" indent="-102053" algn="ctr">
              <a:lnSpc>
                <a:spcPct val="100000"/>
              </a:lnSpc>
              <a:spcBef>
                <a:spcPts val="0"/>
              </a:spcBef>
              <a:buFontTx/>
              <a:defRPr b="0" sz="1000">
                <a:solidFill>
                  <a:srgbClr val="000000"/>
                </a:solidFill>
              </a:defRPr>
            </a:lvl2pPr>
            <a:lvl3pPr marL="1009650" indent="-95250" algn="ctr">
              <a:lnSpc>
                <a:spcPct val="100000"/>
              </a:lnSpc>
              <a:spcBef>
                <a:spcPts val="0"/>
              </a:spcBef>
              <a:buFontTx/>
              <a:defRPr b="0" sz="1000">
                <a:solidFill>
                  <a:srgbClr val="000000"/>
                </a:solidFill>
              </a:defRPr>
            </a:lvl3pPr>
            <a:lvl4pPr marL="1485900" indent="-114300" algn="ctr">
              <a:lnSpc>
                <a:spcPct val="100000"/>
              </a:lnSpc>
              <a:spcBef>
                <a:spcPts val="0"/>
              </a:spcBef>
              <a:buFontTx/>
              <a:defRPr b="0" sz="1000">
                <a:solidFill>
                  <a:srgbClr val="000000"/>
                </a:solidFill>
              </a:defRPr>
            </a:lvl4pPr>
            <a:lvl5pPr marL="1943100" indent="-114300" algn="ctr">
              <a:lnSpc>
                <a:spcPct val="100000"/>
              </a:lnSpc>
              <a:spcBef>
                <a:spcPts val="0"/>
              </a:spcBef>
              <a:buFontTx/>
              <a:defRPr b="0" sz="1000">
                <a:solidFill>
                  <a:srgbClr val="000000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84" name="텍스트 개체 틀 12"/>
          <p:cNvSpPr/>
          <p:nvPr>
            <p:ph type="body" sz="quarter" idx="13"/>
          </p:nvPr>
        </p:nvSpPr>
        <p:spPr>
          <a:xfrm>
            <a:off x="7215206" y="2727146"/>
            <a:ext cx="1872001" cy="765200"/>
          </a:xfrm>
          <a:prstGeom prst="rect">
            <a:avLst/>
          </a:prstGeom>
          <a:ln w="9525">
            <a:solidFill>
              <a:srgbClr val="C0C0C0"/>
            </a:solidFill>
            <a:miter lim="800000"/>
          </a:ln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85" name="텍스트 개체 틀 12"/>
          <p:cNvSpPr/>
          <p:nvPr>
            <p:ph type="body" sz="quarter" idx="14"/>
          </p:nvPr>
        </p:nvSpPr>
        <p:spPr>
          <a:xfrm>
            <a:off x="7215331" y="3862473"/>
            <a:ext cx="1872001" cy="688753"/>
          </a:xfrm>
          <a:prstGeom prst="rect">
            <a:avLst/>
          </a:prstGeom>
          <a:ln w="9525">
            <a:solidFill>
              <a:srgbClr val="C0C0C0"/>
            </a:solidFill>
            <a:miter lim="800000"/>
          </a:ln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86" name="텍스트 개체 틀 12"/>
          <p:cNvSpPr/>
          <p:nvPr>
            <p:ph type="body" sz="quarter" idx="15"/>
          </p:nvPr>
        </p:nvSpPr>
        <p:spPr>
          <a:xfrm>
            <a:off x="7215331" y="663537"/>
            <a:ext cx="1872001" cy="1688883"/>
          </a:xfrm>
          <a:prstGeom prst="rect">
            <a:avLst/>
          </a:prstGeom>
          <a:ln w="9525">
            <a:solidFill>
              <a:srgbClr val="C0C0C0"/>
            </a:solidFill>
            <a:miter lim="800000"/>
          </a:ln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87" name="슬라이드 번호"/>
          <p:cNvSpPr txBox="1"/>
          <p:nvPr>
            <p:ph type="sldNum" sz="quarter" idx="2"/>
          </p:nvPr>
        </p:nvSpPr>
        <p:spPr>
          <a:xfrm>
            <a:off x="8721422" y="8255"/>
            <a:ext cx="273656" cy="26924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직사각형 17"/>
          <p:cNvSpPr/>
          <p:nvPr/>
        </p:nvSpPr>
        <p:spPr>
          <a:xfrm>
            <a:off x="-6350" y="1587"/>
            <a:ext cx="9144000" cy="277814"/>
          </a:xfrm>
          <a:prstGeom prst="rect">
            <a:avLst/>
          </a:prstGeom>
          <a:ln w="6350">
            <a:solidFill>
              <a:srgbClr val="BFBFB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7" name="Rectangle 6"/>
          <p:cNvGrpSpPr/>
          <p:nvPr/>
        </p:nvGrpSpPr>
        <p:grpSpPr>
          <a:xfrm>
            <a:off x="-1" y="-1588"/>
            <a:ext cx="642940" cy="273051"/>
            <a:chOff x="0" y="0"/>
            <a:chExt cx="642938" cy="273050"/>
          </a:xfrm>
        </p:grpSpPr>
        <p:sp>
          <p:nvSpPr>
            <p:cNvPr id="195" name="직사각형"/>
            <p:cNvSpPr/>
            <p:nvPr/>
          </p:nvSpPr>
          <p:spPr>
            <a:xfrm>
              <a:off x="-1" y="0"/>
              <a:ext cx="642940" cy="273051"/>
            </a:xfrm>
            <a:prstGeom prst="rect">
              <a:avLst/>
            </a:prstGeom>
            <a:solidFill>
              <a:srgbClr val="DEDEDE"/>
            </a:solidFill>
            <a:ln w="6350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96" name="프로젝트"/>
            <p:cNvSpPr txBox="1"/>
            <p:nvPr/>
          </p:nvSpPr>
          <p:spPr>
            <a:xfrm>
              <a:off x="49688" y="14605"/>
              <a:ext cx="5435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latin typeface="굴림"/>
                  <a:ea typeface="굴림"/>
                  <a:cs typeface="굴림"/>
                  <a:sym typeface="굴림"/>
                </a:defRPr>
              </a:lvl1pPr>
            </a:lstStyle>
            <a:p>
              <a:pPr/>
              <a:r>
                <a:t>프로젝트</a:t>
              </a:r>
            </a:p>
          </p:txBody>
        </p:sp>
      </p:grpSp>
      <p:grpSp>
        <p:nvGrpSpPr>
          <p:cNvPr id="200" name="Rectangle 6"/>
          <p:cNvGrpSpPr/>
          <p:nvPr/>
        </p:nvGrpSpPr>
        <p:grpSpPr>
          <a:xfrm>
            <a:off x="2143124" y="-1588"/>
            <a:ext cx="785815" cy="273051"/>
            <a:chOff x="0" y="0"/>
            <a:chExt cx="785813" cy="273050"/>
          </a:xfrm>
        </p:grpSpPr>
        <p:sp>
          <p:nvSpPr>
            <p:cNvPr id="198" name="직사각형"/>
            <p:cNvSpPr/>
            <p:nvPr/>
          </p:nvSpPr>
          <p:spPr>
            <a:xfrm>
              <a:off x="-1" y="0"/>
              <a:ext cx="785815" cy="273051"/>
            </a:xfrm>
            <a:prstGeom prst="rect">
              <a:avLst/>
            </a:prstGeom>
            <a:solidFill>
              <a:srgbClr val="DEDEDE"/>
            </a:solidFill>
            <a:ln w="6350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99" name="화면 제목"/>
            <p:cNvSpPr txBox="1"/>
            <p:nvPr/>
          </p:nvSpPr>
          <p:spPr>
            <a:xfrm>
              <a:off x="103484" y="10159"/>
              <a:ext cx="578845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화면 제목</a:t>
              </a:r>
            </a:p>
          </p:txBody>
        </p:sp>
      </p:grpSp>
      <p:grpSp>
        <p:nvGrpSpPr>
          <p:cNvPr id="203" name="Rectangle 6"/>
          <p:cNvGrpSpPr/>
          <p:nvPr/>
        </p:nvGrpSpPr>
        <p:grpSpPr>
          <a:xfrm>
            <a:off x="6500812" y="-3176"/>
            <a:ext cx="500063" cy="274640"/>
            <a:chOff x="0" y="0"/>
            <a:chExt cx="500062" cy="274638"/>
          </a:xfrm>
        </p:grpSpPr>
        <p:sp>
          <p:nvSpPr>
            <p:cNvPr id="201" name="직사각형"/>
            <p:cNvSpPr/>
            <p:nvPr/>
          </p:nvSpPr>
          <p:spPr>
            <a:xfrm>
              <a:off x="-1" y="-1"/>
              <a:ext cx="500064" cy="274640"/>
            </a:xfrm>
            <a:prstGeom prst="rect">
              <a:avLst/>
            </a:prstGeom>
            <a:solidFill>
              <a:srgbClr val="DEDEDE"/>
            </a:solidFill>
            <a:ln w="6350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02" name="작성일"/>
            <p:cNvSpPr txBox="1"/>
            <p:nvPr/>
          </p:nvSpPr>
          <p:spPr>
            <a:xfrm>
              <a:off x="33178" y="15398"/>
              <a:ext cx="4337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작성일</a:t>
              </a:r>
            </a:p>
          </p:txBody>
        </p:sp>
      </p:grpSp>
      <p:grpSp>
        <p:nvGrpSpPr>
          <p:cNvPr id="206" name="Rectangle 6"/>
          <p:cNvGrpSpPr/>
          <p:nvPr/>
        </p:nvGrpSpPr>
        <p:grpSpPr>
          <a:xfrm>
            <a:off x="4714875" y="-1"/>
            <a:ext cx="714375" cy="271465"/>
            <a:chOff x="0" y="0"/>
            <a:chExt cx="714375" cy="271463"/>
          </a:xfrm>
        </p:grpSpPr>
        <p:sp>
          <p:nvSpPr>
            <p:cNvPr id="204" name="직사각형"/>
            <p:cNvSpPr/>
            <p:nvPr/>
          </p:nvSpPr>
          <p:spPr>
            <a:xfrm>
              <a:off x="0" y="-1"/>
              <a:ext cx="714375" cy="271465"/>
            </a:xfrm>
            <a:prstGeom prst="rect">
              <a:avLst/>
            </a:prstGeom>
            <a:solidFill>
              <a:srgbClr val="DEDEDE"/>
            </a:solidFill>
            <a:ln w="6350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05" name="화면 번호"/>
            <p:cNvSpPr txBox="1"/>
            <p:nvPr/>
          </p:nvSpPr>
          <p:spPr>
            <a:xfrm>
              <a:off x="67765" y="9365"/>
              <a:ext cx="578845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화면 번호</a:t>
              </a:r>
            </a:p>
          </p:txBody>
        </p:sp>
      </p:grpSp>
      <p:grpSp>
        <p:nvGrpSpPr>
          <p:cNvPr id="209" name="Rectangle 6"/>
          <p:cNvGrpSpPr/>
          <p:nvPr/>
        </p:nvGrpSpPr>
        <p:grpSpPr>
          <a:xfrm>
            <a:off x="8001000" y="-1"/>
            <a:ext cx="571500" cy="271465"/>
            <a:chOff x="0" y="0"/>
            <a:chExt cx="571500" cy="271463"/>
          </a:xfrm>
        </p:grpSpPr>
        <p:sp>
          <p:nvSpPr>
            <p:cNvPr id="207" name="직사각형"/>
            <p:cNvSpPr/>
            <p:nvPr/>
          </p:nvSpPr>
          <p:spPr>
            <a:xfrm>
              <a:off x="0" y="-1"/>
              <a:ext cx="571500" cy="271465"/>
            </a:xfrm>
            <a:prstGeom prst="rect">
              <a:avLst/>
            </a:prstGeom>
            <a:solidFill>
              <a:srgbClr val="DEDEDE"/>
            </a:solidFill>
            <a:ln w="6350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08" name="Page"/>
            <p:cNvSpPr txBox="1"/>
            <p:nvPr/>
          </p:nvSpPr>
          <p:spPr>
            <a:xfrm>
              <a:off x="85378" y="13811"/>
              <a:ext cx="400744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Page</a:t>
              </a:r>
            </a:p>
          </p:txBody>
        </p:sp>
      </p:grpSp>
      <p:sp>
        <p:nvSpPr>
          <p:cNvPr id="210" name="Text Box 10"/>
          <p:cNvSpPr txBox="1"/>
          <p:nvPr/>
        </p:nvSpPr>
        <p:spPr>
          <a:xfrm>
            <a:off x="688657" y="10952"/>
            <a:ext cx="1408748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spcBef>
                <a:spcPts val="600"/>
              </a:spcBef>
              <a:defRPr sz="1000">
                <a:effectLst>
                  <a:outerShdw sx="100000" sy="100000" kx="0" ky="0" algn="b" rotWithShape="0" blurRad="38100" dist="38100" dir="2700000">
                    <a:srgbClr val="FFFFFF"/>
                  </a:outerShdw>
                </a:effectLst>
              </a:defRPr>
            </a:pPr>
            <a:r>
              <a:t>WBS </a:t>
            </a:r>
            <a:r>
              <a:t>동시통역과제</a:t>
            </a:r>
          </a:p>
        </p:txBody>
      </p:sp>
      <p:sp>
        <p:nvSpPr>
          <p:cNvPr id="211" name="Text Box 10"/>
          <p:cNvSpPr txBox="1"/>
          <p:nvPr/>
        </p:nvSpPr>
        <p:spPr>
          <a:xfrm>
            <a:off x="7046594" y="20954"/>
            <a:ext cx="90868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spcBef>
                <a:spcPts val="600"/>
              </a:spcBef>
              <a:defRPr sz="1000">
                <a:effectLst>
                  <a:outerShdw sx="100000" sy="100000" kx="0" ky="0" algn="b" rotWithShape="0" blurRad="38100" dist="38100" dir="2700000">
                    <a:srgbClr val="FFFFFF"/>
                  </a:outerShdw>
                </a:effectLst>
              </a:defRPr>
            </a:lvl1pPr>
          </a:lstStyle>
          <a:p>
            <a:pPr/>
            <a:r>
              <a:t>2013-01-12</a:t>
            </a:r>
          </a:p>
        </p:txBody>
      </p:sp>
      <p:sp>
        <p:nvSpPr>
          <p:cNvPr id="212" name="직사각형 30"/>
          <p:cNvSpPr/>
          <p:nvPr/>
        </p:nvSpPr>
        <p:spPr>
          <a:xfrm>
            <a:off x="71438" y="357187"/>
            <a:ext cx="7072311" cy="6357939"/>
          </a:xfrm>
          <a:prstGeom prst="rect">
            <a:avLst/>
          </a:prstGeom>
          <a:ln>
            <a:solidFill>
              <a:srgbClr val="C4BD97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15" name="Rectangle 45"/>
          <p:cNvGrpSpPr/>
          <p:nvPr/>
        </p:nvGrpSpPr>
        <p:grpSpPr>
          <a:xfrm>
            <a:off x="7215188" y="357027"/>
            <a:ext cx="1871662" cy="252733"/>
            <a:chOff x="0" y="0"/>
            <a:chExt cx="1871660" cy="252732"/>
          </a:xfrm>
        </p:grpSpPr>
        <p:sp>
          <p:nvSpPr>
            <p:cNvPr id="213" name="직사각형"/>
            <p:cNvSpPr/>
            <p:nvPr/>
          </p:nvSpPr>
          <p:spPr>
            <a:xfrm>
              <a:off x="0" y="160"/>
              <a:ext cx="1871661" cy="252412"/>
            </a:xfrm>
            <a:prstGeom prst="rect">
              <a:avLst/>
            </a:prstGeom>
            <a:solidFill>
              <a:srgbClr val="DEDEDE"/>
            </a:solidFill>
            <a:ln w="9525" cap="flat">
              <a:solidFill>
                <a:srgbClr val="C0C0C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굴림"/>
                  <a:ea typeface="굴림"/>
                  <a:cs typeface="굴림"/>
                  <a:sym typeface="굴림"/>
                </a:defRPr>
              </a:pPr>
            </a:p>
          </p:txBody>
        </p:sp>
        <p:sp>
          <p:nvSpPr>
            <p:cNvPr id="214" name="화면 설명"/>
            <p:cNvSpPr txBox="1"/>
            <p:nvPr/>
          </p:nvSpPr>
          <p:spPr>
            <a:xfrm>
              <a:off x="646408" y="0"/>
              <a:ext cx="578845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b="1" sz="1000"/>
              </a:lvl1pPr>
            </a:lstStyle>
            <a:p>
              <a:pPr/>
              <a:r>
                <a:t>화면 설명</a:t>
              </a:r>
            </a:p>
          </p:txBody>
        </p:sp>
      </p:grpSp>
      <p:sp>
        <p:nvSpPr>
          <p:cNvPr id="216" name="제목 텍스트"/>
          <p:cNvSpPr txBox="1"/>
          <p:nvPr>
            <p:ph type="title"/>
          </p:nvPr>
        </p:nvSpPr>
        <p:spPr>
          <a:xfrm>
            <a:off x="2928926" y="0"/>
            <a:ext cx="1785951" cy="285729"/>
          </a:xfrm>
          <a:prstGeom prst="rect">
            <a:avLst/>
          </a:prstGeom>
        </p:spPr>
        <p:txBody>
          <a:bodyPr/>
          <a:lstStyle>
            <a:lvl1pPr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217" name="본문 첫 번째 줄…"/>
          <p:cNvSpPr txBox="1"/>
          <p:nvPr>
            <p:ph type="body" sz="quarter" idx="1"/>
          </p:nvPr>
        </p:nvSpPr>
        <p:spPr>
          <a:xfrm>
            <a:off x="5429255" y="0"/>
            <a:ext cx="1071571" cy="273026"/>
          </a:xfrm>
          <a:prstGeom prst="rect">
            <a:avLst/>
          </a:prstGeom>
        </p:spPr>
        <p:txBody>
          <a:bodyPr/>
          <a:lstStyle>
            <a:lvl1pPr indent="-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0" sz="1000">
                <a:solidFill>
                  <a:srgbClr val="000000"/>
                </a:solidFill>
              </a:defRPr>
            </a:lvl1pPr>
            <a:lvl2pPr marL="559253" indent="-102053" algn="ctr">
              <a:lnSpc>
                <a:spcPct val="100000"/>
              </a:lnSpc>
              <a:spcBef>
                <a:spcPts val="0"/>
              </a:spcBef>
              <a:buFontTx/>
              <a:defRPr b="0" sz="1000">
                <a:solidFill>
                  <a:srgbClr val="000000"/>
                </a:solidFill>
              </a:defRPr>
            </a:lvl2pPr>
            <a:lvl3pPr marL="1009650" indent="-95250" algn="ctr">
              <a:lnSpc>
                <a:spcPct val="100000"/>
              </a:lnSpc>
              <a:spcBef>
                <a:spcPts val="0"/>
              </a:spcBef>
              <a:buFontTx/>
              <a:defRPr b="0" sz="1000">
                <a:solidFill>
                  <a:srgbClr val="000000"/>
                </a:solidFill>
              </a:defRPr>
            </a:lvl3pPr>
            <a:lvl4pPr marL="1485900" indent="-114300" algn="ctr">
              <a:lnSpc>
                <a:spcPct val="100000"/>
              </a:lnSpc>
              <a:spcBef>
                <a:spcPts val="0"/>
              </a:spcBef>
              <a:buFontTx/>
              <a:defRPr b="0" sz="1000">
                <a:solidFill>
                  <a:srgbClr val="000000"/>
                </a:solidFill>
              </a:defRPr>
            </a:lvl4pPr>
            <a:lvl5pPr marL="1943100" indent="-114300" algn="ctr">
              <a:lnSpc>
                <a:spcPct val="100000"/>
              </a:lnSpc>
              <a:spcBef>
                <a:spcPts val="0"/>
              </a:spcBef>
              <a:buFontTx/>
              <a:defRPr b="0" sz="1000">
                <a:solidFill>
                  <a:srgbClr val="000000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18" name="텍스트 개체 틀 12"/>
          <p:cNvSpPr/>
          <p:nvPr>
            <p:ph type="body" sz="quarter" idx="13"/>
          </p:nvPr>
        </p:nvSpPr>
        <p:spPr>
          <a:xfrm>
            <a:off x="7215331" y="663537"/>
            <a:ext cx="1872001" cy="6051589"/>
          </a:xfrm>
          <a:prstGeom prst="rect">
            <a:avLst/>
          </a:prstGeom>
          <a:ln w="9525">
            <a:solidFill>
              <a:srgbClr val="C0C0C0"/>
            </a:solidFill>
            <a:miter lim="800000"/>
          </a:ln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219" name="슬라이드 번호"/>
          <p:cNvSpPr txBox="1"/>
          <p:nvPr>
            <p:ph type="sldNum" sz="quarter" idx="2"/>
          </p:nvPr>
        </p:nvSpPr>
        <p:spPr>
          <a:xfrm>
            <a:off x="8721422" y="8255"/>
            <a:ext cx="273656" cy="26924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마지막장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100"/>
          <p:cNvSpPr/>
          <p:nvPr/>
        </p:nvSpPr>
        <p:spPr>
          <a:xfrm>
            <a:off x="142875" y="2928938"/>
            <a:ext cx="8858250" cy="100012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7" name="Rectangle 56"/>
          <p:cNvSpPr/>
          <p:nvPr/>
        </p:nvSpPr>
        <p:spPr>
          <a:xfrm>
            <a:off x="142875" y="142875"/>
            <a:ext cx="8858250" cy="6572250"/>
          </a:xfrm>
          <a:prstGeom prst="rect">
            <a:avLst/>
          </a:prstGeom>
          <a:ln>
            <a:solidFill>
              <a:srgbClr val="C0C0C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8" name="Text Box 69"/>
          <p:cNvSpPr txBox="1"/>
          <p:nvPr/>
        </p:nvSpPr>
        <p:spPr>
          <a:xfrm>
            <a:off x="6332219" y="276224"/>
            <a:ext cx="238347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80000"/>
              </a:lnSpc>
              <a:spcBef>
                <a:spcPts val="1000"/>
              </a:spcBef>
              <a:defRPr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pPr/>
            <a:r>
              <a:t>SponsorS</a:t>
            </a:r>
          </a:p>
        </p:txBody>
      </p:sp>
      <p:pic>
        <p:nvPicPr>
          <p:cNvPr id="229" name="Picture 86" descr="Picture 8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48713" y="142875"/>
            <a:ext cx="252413" cy="504825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제목 텍스트"/>
          <p:cNvSpPr txBox="1"/>
          <p:nvPr>
            <p:ph type="title"/>
          </p:nvPr>
        </p:nvSpPr>
        <p:spPr>
          <a:xfrm>
            <a:off x="142843" y="2928934"/>
            <a:ext cx="8858314" cy="1000132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231" name="본문 첫 번째 줄…"/>
          <p:cNvSpPr txBox="1"/>
          <p:nvPr>
            <p:ph type="body" sz="quarter" idx="1"/>
          </p:nvPr>
        </p:nvSpPr>
        <p:spPr>
          <a:xfrm>
            <a:off x="142843" y="5857892"/>
            <a:ext cx="8858314" cy="8572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b="0" sz="1400">
                <a:solidFill>
                  <a:srgbClr val="888888"/>
                </a:solidFill>
              </a:defRPr>
            </a:lvl1pPr>
            <a:lvl2pPr marL="0" indent="457200" algn="ctr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b="0" sz="1400">
                <a:solidFill>
                  <a:srgbClr val="888888"/>
                </a:solidFill>
              </a:defRPr>
            </a:lvl2pPr>
            <a:lvl3pPr marL="0" indent="914400" algn="ctr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b="0" sz="1400">
                <a:solidFill>
                  <a:srgbClr val="888888"/>
                </a:solidFill>
              </a:defRPr>
            </a:lvl3pPr>
            <a:lvl4pPr marL="0" indent="1371600" algn="ctr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b="0" sz="1400">
                <a:solidFill>
                  <a:srgbClr val="888888"/>
                </a:solidFill>
              </a:defRPr>
            </a:lvl4pPr>
            <a:lvl5pPr marL="0" indent="1828800" algn="ctr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b="0" sz="1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2" name="슬라이드 번호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bmp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4"/>
          <p:cNvSpPr/>
          <p:nvPr/>
        </p:nvSpPr>
        <p:spPr>
          <a:xfrm>
            <a:off x="-1" y="71438"/>
            <a:ext cx="9136065" cy="5143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Text Box 69"/>
          <p:cNvSpPr txBox="1"/>
          <p:nvPr/>
        </p:nvSpPr>
        <p:spPr>
          <a:xfrm>
            <a:off x="6475094" y="204788"/>
            <a:ext cx="23834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ct val="80000"/>
              </a:lnSpc>
              <a:spcBef>
                <a:spcPts val="800"/>
              </a:spcBef>
              <a:defRPr sz="1400">
                <a:latin typeface="굴림"/>
                <a:ea typeface="굴림"/>
                <a:cs typeface="굴림"/>
                <a:sym typeface="굴림"/>
              </a:defRPr>
            </a:lvl1pPr>
          </a:lstStyle>
          <a:p>
            <a:pPr/>
            <a:r>
              <a:t>SponsorS</a:t>
            </a:r>
          </a:p>
        </p:txBody>
      </p:sp>
      <p:pic>
        <p:nvPicPr>
          <p:cNvPr id="4" name="Picture 86" descr="Picture 8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1588" y="71438"/>
            <a:ext cx="252413" cy="50482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 68"/>
          <p:cNvSpPr/>
          <p:nvPr/>
        </p:nvSpPr>
        <p:spPr>
          <a:xfrm>
            <a:off x="-1" y="571500"/>
            <a:ext cx="9142414" cy="0"/>
          </a:xfrm>
          <a:prstGeom prst="line">
            <a:avLst/>
          </a:prstGeom>
          <a:ln>
            <a:solidFill>
              <a:srgbClr val="B2B2B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본문 첫 번째 줄…"/>
          <p:cNvSpPr txBox="1"/>
          <p:nvPr>
            <p:ph type="body" idx="1"/>
          </p:nvPr>
        </p:nvSpPr>
        <p:spPr>
          <a:xfrm>
            <a:off x="107504" y="700087"/>
            <a:ext cx="8858313" cy="5643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제목 텍스트"/>
          <p:cNvSpPr txBox="1"/>
          <p:nvPr>
            <p:ph type="title"/>
          </p:nvPr>
        </p:nvSpPr>
        <p:spPr>
          <a:xfrm>
            <a:off x="142843" y="71413"/>
            <a:ext cx="6357984" cy="500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8" name="슬라이드 번호"/>
          <p:cNvSpPr txBox="1"/>
          <p:nvPr>
            <p:ph type="sldNum" sz="quarter" idx="2"/>
          </p:nvPr>
        </p:nvSpPr>
        <p:spPr>
          <a:xfrm>
            <a:off x="4435172" y="6405880"/>
            <a:ext cx="27365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FF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FF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FF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FF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FF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FF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FF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FF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FF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342900" marR="0" indent="-342900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0" strike="noStrike" sz="1800" u="none">
          <a:solidFill>
            <a:schemeClr val="accent1"/>
          </a:solidFill>
          <a:uFillTx/>
          <a:latin typeface="+mj-lt"/>
          <a:ea typeface="+mj-ea"/>
          <a:cs typeface="+mj-cs"/>
          <a:sym typeface="맑은 고딕"/>
        </a:defRPr>
      </a:lvl1pPr>
      <a:lvl2pPr marL="742950" marR="0" indent="-285750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b="1" baseline="0" cap="none" i="0" spc="0" strike="noStrike" sz="1800" u="none">
          <a:solidFill>
            <a:schemeClr val="accent1"/>
          </a:solidFill>
          <a:uFillTx/>
          <a:latin typeface="+mj-lt"/>
          <a:ea typeface="+mj-ea"/>
          <a:cs typeface="+mj-cs"/>
          <a:sym typeface="맑은 고딕"/>
        </a:defRPr>
      </a:lvl2pPr>
      <a:lvl3pPr marL="1171575" marR="0" indent="-257175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0" strike="noStrike" sz="1800" u="none">
          <a:solidFill>
            <a:schemeClr val="accent1"/>
          </a:solidFill>
          <a:uFillTx/>
          <a:latin typeface="+mj-lt"/>
          <a:ea typeface="+mj-ea"/>
          <a:cs typeface="+mj-cs"/>
          <a:sym typeface="맑은 고딕"/>
        </a:defRPr>
      </a:lvl3pPr>
      <a:lvl4pPr marL="1665514" marR="0" indent="-293914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b="1" baseline="0" cap="none" i="0" spc="0" strike="noStrike" sz="1800" u="none">
          <a:solidFill>
            <a:schemeClr val="accent1"/>
          </a:solidFill>
          <a:uFillTx/>
          <a:latin typeface="+mj-lt"/>
          <a:ea typeface="+mj-ea"/>
          <a:cs typeface="+mj-cs"/>
          <a:sym typeface="맑은 고딕"/>
        </a:defRPr>
      </a:lvl4pPr>
      <a:lvl5pPr marL="2171700" marR="0" indent="-342900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b="1" baseline="0" cap="none" i="0" spc="0" strike="noStrike" sz="1800" u="none">
          <a:solidFill>
            <a:schemeClr val="accent1"/>
          </a:solidFill>
          <a:uFillTx/>
          <a:latin typeface="+mj-lt"/>
          <a:ea typeface="+mj-ea"/>
          <a:cs typeface="+mj-cs"/>
          <a:sym typeface="맑은 고딕"/>
        </a:defRPr>
      </a:lvl5pPr>
      <a:lvl6pPr marL="2491739" marR="0" indent="-205739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0" strike="noStrike" sz="1800" u="none">
          <a:solidFill>
            <a:schemeClr val="accent1"/>
          </a:solidFill>
          <a:uFillTx/>
          <a:latin typeface="+mj-lt"/>
          <a:ea typeface="+mj-ea"/>
          <a:cs typeface="+mj-cs"/>
          <a:sym typeface="맑은 고딕"/>
        </a:defRPr>
      </a:lvl6pPr>
      <a:lvl7pPr marL="2948939" marR="0" indent="-205739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0" strike="noStrike" sz="1800" u="none">
          <a:solidFill>
            <a:schemeClr val="accent1"/>
          </a:solidFill>
          <a:uFillTx/>
          <a:latin typeface="+mj-lt"/>
          <a:ea typeface="+mj-ea"/>
          <a:cs typeface="+mj-cs"/>
          <a:sym typeface="맑은 고딕"/>
        </a:defRPr>
      </a:lvl7pPr>
      <a:lvl8pPr marL="3406140" marR="0" indent="-205740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0" strike="noStrike" sz="1800" u="none">
          <a:solidFill>
            <a:schemeClr val="accent1"/>
          </a:solidFill>
          <a:uFillTx/>
          <a:latin typeface="+mj-lt"/>
          <a:ea typeface="+mj-ea"/>
          <a:cs typeface="+mj-cs"/>
          <a:sym typeface="맑은 고딕"/>
        </a:defRPr>
      </a:lvl8pPr>
      <a:lvl9pPr marL="3863340" marR="0" indent="-205740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0" strike="noStrike" sz="1800" u="none">
          <a:solidFill>
            <a:schemeClr val="accent1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제목 1"/>
          <p:cNvSpPr txBox="1"/>
          <p:nvPr/>
        </p:nvSpPr>
        <p:spPr>
          <a:xfrm>
            <a:off x="188562" y="1995074"/>
            <a:ext cx="8766873" cy="2040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2500">
                <a:latin typeface="배달의민족 주아"/>
                <a:ea typeface="배달의민족 주아"/>
                <a:cs typeface="배달의민족 주아"/>
                <a:sym typeface="배달의민족 주아"/>
              </a:defRPr>
            </a:pPr>
            <a:br/>
          </a:p>
          <a:p>
            <a:pPr algn="ctr">
              <a:defRPr sz="2500">
                <a:solidFill>
                  <a:srgbClr val="FFFFFF"/>
                </a:solidFill>
                <a:latin typeface="배달의민족 주아"/>
                <a:ea typeface="배달의민족 주아"/>
                <a:cs typeface="배달의민족 주아"/>
                <a:sym typeface="배달의민족 주아"/>
              </a:defRPr>
            </a:pPr>
            <a:r>
              <a:t>크라우드펀딩 서비스</a:t>
            </a:r>
          </a:p>
          <a:p>
            <a:pPr algn="ctr">
              <a:defRPr sz="2500">
                <a:solidFill>
                  <a:srgbClr val="FFFFFF"/>
                </a:solidFill>
                <a:latin typeface="배달의민족 주아"/>
                <a:ea typeface="배달의민족 주아"/>
                <a:cs typeface="배달의민족 주아"/>
                <a:sym typeface="배달의민족 주아"/>
              </a:defRPr>
            </a:pPr>
            <a:r>
              <a:t>화면 설계서</a:t>
            </a:r>
            <a:br/>
          </a:p>
        </p:txBody>
      </p:sp>
      <p:sp>
        <p:nvSpPr>
          <p:cNvPr id="242" name="부제목 2"/>
          <p:cNvSpPr txBox="1"/>
          <p:nvPr>
            <p:ph type="subTitle" sz="half" idx="1"/>
          </p:nvPr>
        </p:nvSpPr>
        <p:spPr>
          <a:xfrm>
            <a:off x="142843" y="3929064"/>
            <a:ext cx="8858313" cy="228601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>
                <a:solidFill>
                  <a:srgbClr val="FFFFFF"/>
                </a:solidFill>
              </a:defRPr>
            </a:pPr>
            <a:r>
              <a:t>SponsorS</a:t>
            </a:r>
          </a:p>
          <a:p>
            <a:pPr>
              <a:spcBef>
                <a:spcPts val="400"/>
              </a:spcBef>
              <a:defRPr sz="2000">
                <a:solidFill>
                  <a:srgbClr val="FFFFFF"/>
                </a:solidFill>
              </a:defRPr>
            </a:pPr>
            <a:r>
              <a:t>201</a:t>
            </a:r>
            <a:r>
              <a:t>9</a:t>
            </a:r>
            <a:r>
              <a:t>. 10. </a:t>
            </a:r>
            <a:r>
              <a:t>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11" y="1628799"/>
            <a:ext cx="6842444" cy="3883499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텍스트 개체 틀 14"/>
          <p:cNvSpPr txBox="1"/>
          <p:nvPr>
            <p:ph type="body" sz="quarter" idx="1"/>
          </p:nvPr>
        </p:nvSpPr>
        <p:spPr>
          <a:xfrm>
            <a:off x="5407924" y="12724"/>
            <a:ext cx="1071571" cy="273026"/>
          </a:xfrm>
          <a:prstGeom prst="rect">
            <a:avLst/>
          </a:prstGeom>
        </p:spPr>
        <p:txBody>
          <a:bodyPr/>
          <a:lstStyle/>
          <a:p>
            <a:pPr/>
            <a:r>
              <a:t>U_007b</a:t>
            </a:r>
          </a:p>
        </p:txBody>
      </p:sp>
      <p:sp>
        <p:nvSpPr>
          <p:cNvPr id="507" name="텍스트 개체 틀 1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508" name="텍스트 개체 틀 19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200">
                <a:solidFill>
                  <a:srgbClr val="000000"/>
                </a:solidFill>
              </a:defRPr>
            </a:pPr>
            <a:r>
              <a:t>크롤링을 사용한 검색을 통해 현재 시장에 나와있는 상품의 종류와 가격을 확인할 수 있음</a:t>
            </a:r>
            <a:r>
              <a:t>.</a:t>
            </a:r>
          </a:p>
        </p:txBody>
      </p:sp>
      <p:graphicFrame>
        <p:nvGraphicFramePr>
          <p:cNvPr id="509" name="표 개체 틀 1"/>
          <p:cNvGraphicFramePr/>
          <p:nvPr/>
        </p:nvGraphicFramePr>
        <p:xfrm>
          <a:off x="7215188" y="4143375"/>
          <a:ext cx="1893317" cy="14308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9140"/>
                <a:gridCol w="1584176"/>
              </a:tblGrid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검색어입력하고 검색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시장에 출시된 상품 출력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510" name="슬라이드 번호 개체 틀 2"/>
          <p:cNvSpPr txBox="1"/>
          <p:nvPr>
            <p:ph type="sldNum" sz="quarter" idx="2"/>
          </p:nvPr>
        </p:nvSpPr>
        <p:spPr>
          <a:xfrm>
            <a:off x="8721422" y="8254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1" name="텍스트 개체 틀 14"/>
          <p:cNvSpPr txBox="1"/>
          <p:nvPr/>
        </p:nvSpPr>
        <p:spPr>
          <a:xfrm>
            <a:off x="3056991" y="27627"/>
            <a:ext cx="1541298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685800" algn="ctr">
              <a:defRPr sz="1000"/>
            </a:lvl1pPr>
          </a:lstStyle>
          <a:p>
            <a:pPr/>
            <a:r>
              <a:t>제품 검색 페이지</a:t>
            </a:r>
          </a:p>
        </p:txBody>
      </p:sp>
      <p:grpSp>
        <p:nvGrpSpPr>
          <p:cNvPr id="514" name="타원 10"/>
          <p:cNvGrpSpPr/>
          <p:nvPr/>
        </p:nvGrpSpPr>
        <p:grpSpPr>
          <a:xfrm>
            <a:off x="1344110" y="1835170"/>
            <a:ext cx="294929" cy="307341"/>
            <a:chOff x="0" y="0"/>
            <a:chExt cx="294928" cy="307340"/>
          </a:xfrm>
        </p:grpSpPr>
        <p:sp>
          <p:nvSpPr>
            <p:cNvPr id="512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513" name="1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17" name="타원 11"/>
          <p:cNvGrpSpPr/>
          <p:nvPr/>
        </p:nvGrpSpPr>
        <p:grpSpPr>
          <a:xfrm>
            <a:off x="4932040" y="2915289"/>
            <a:ext cx="294929" cy="307341"/>
            <a:chOff x="0" y="0"/>
            <a:chExt cx="294928" cy="307340"/>
          </a:xfrm>
        </p:grpSpPr>
        <p:sp>
          <p:nvSpPr>
            <p:cNvPr id="515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516" name="2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518" name="텍스트 개체 틀 14"/>
          <p:cNvSpPr txBox="1"/>
          <p:nvPr/>
        </p:nvSpPr>
        <p:spPr>
          <a:xfrm>
            <a:off x="547218" y="14426"/>
            <a:ext cx="1708762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685800" algn="ctr">
              <a:defRPr sz="1000"/>
            </a:pPr>
            <a:r>
              <a:t>창업지원 </a:t>
            </a:r>
            <a:r>
              <a:t>/ </a:t>
            </a:r>
            <a:r>
              <a:t>크라우드펀딩</a:t>
            </a:r>
          </a:p>
        </p:txBody>
      </p:sp>
      <p:sp>
        <p:nvSpPr>
          <p:cNvPr id="519" name="TextBox 17"/>
          <p:cNvSpPr txBox="1"/>
          <p:nvPr/>
        </p:nvSpPr>
        <p:spPr>
          <a:xfrm>
            <a:off x="7138000" y="14427"/>
            <a:ext cx="75377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2019-10-26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696" y="3140967"/>
            <a:ext cx="3602569" cy="2787781"/>
          </a:xfrm>
          <a:prstGeom prst="rect">
            <a:avLst/>
          </a:prstGeom>
          <a:ln w="12700">
            <a:miter lim="400000"/>
          </a:ln>
        </p:spPr>
      </p:pic>
      <p:sp>
        <p:nvSpPr>
          <p:cNvPr id="522" name="텍스트 개체 틀 14"/>
          <p:cNvSpPr txBox="1"/>
          <p:nvPr>
            <p:ph type="body" sz="quarter" idx="1"/>
          </p:nvPr>
        </p:nvSpPr>
        <p:spPr>
          <a:xfrm>
            <a:off x="5407924" y="12724"/>
            <a:ext cx="1071571" cy="273026"/>
          </a:xfrm>
          <a:prstGeom prst="rect">
            <a:avLst/>
          </a:prstGeom>
        </p:spPr>
        <p:txBody>
          <a:bodyPr/>
          <a:lstStyle/>
          <a:p>
            <a:pPr/>
            <a:r>
              <a:t>U_008b</a:t>
            </a:r>
          </a:p>
        </p:txBody>
      </p:sp>
      <p:sp>
        <p:nvSpPr>
          <p:cNvPr id="523" name="텍스트 개체 틀 1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524" name="텍스트 개체 틀 19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200">
                <a:solidFill>
                  <a:srgbClr val="000000"/>
                </a:solidFill>
              </a:defRPr>
            </a:pPr>
            <a:r>
              <a:t>창업할 시제품 </a:t>
            </a:r>
            <a:r>
              <a:t>/ </a:t>
            </a:r>
            <a:r>
              <a:t>제품을 등록하는 페이지</a:t>
            </a:r>
          </a:p>
          <a:p>
            <a:pPr marL="0" indent="-144000">
              <a:lnSpc>
                <a:spcPct val="100000"/>
              </a:lnSpc>
              <a:spcBef>
                <a:spcPts val="200"/>
              </a:spcBef>
              <a:defRPr b="0" sz="1200">
                <a:solidFill>
                  <a:srgbClr val="000000"/>
                </a:solidFill>
              </a:defRPr>
            </a:pPr>
            <a:r>
              <a:t>이미지파일과 서식 부분에서 서류와 사진을 업로드</a:t>
            </a:r>
            <a:r>
              <a:t>/</a:t>
            </a:r>
            <a:r>
              <a:t>다운로드 할수있음</a:t>
            </a:r>
          </a:p>
        </p:txBody>
      </p:sp>
      <p:graphicFrame>
        <p:nvGraphicFramePr>
          <p:cNvPr id="525" name="표 개체 틀 1"/>
          <p:cNvGraphicFramePr/>
          <p:nvPr/>
        </p:nvGraphicFramePr>
        <p:xfrm>
          <a:off x="7215188" y="4143375"/>
          <a:ext cx="1893317" cy="12719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9140"/>
                <a:gridCol w="1584176"/>
              </a:tblGrid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  <a:r>
                        <a:t>작성일 </a:t>
                      </a:r>
                      <a:r>
                        <a:t>/</a:t>
                      </a:r>
                      <a:r>
                        <a:t>수정일 </a:t>
                      </a:r>
                      <a:r>
                        <a:t>/</a:t>
                      </a:r>
                      <a:r>
                        <a:t>제품</a:t>
                      </a:r>
                      <a:r>
                        <a:t>/</a:t>
                      </a:r>
                      <a:r>
                        <a:t>출시가격 </a:t>
                      </a:r>
                      <a:r>
                        <a:t>/ </a:t>
                      </a:r>
                      <a:r>
                        <a:t>서비스 내용 등을 입력하면 등록 완료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  <a:r>
                        <a:t>등록자는 계속 조회가 가능하며 파일 업</a:t>
                      </a:r>
                      <a:r>
                        <a:t>/</a:t>
                      </a:r>
                      <a:r>
                        <a:t>다운로드가 가능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526" name="슬라이드 번호 개체 틀 2"/>
          <p:cNvSpPr txBox="1"/>
          <p:nvPr>
            <p:ph type="sldNum" sz="quarter" idx="2"/>
          </p:nvPr>
        </p:nvSpPr>
        <p:spPr>
          <a:xfrm>
            <a:off x="8727040" y="8254"/>
            <a:ext cx="26242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7" name="텍스트 개체 틀 14"/>
          <p:cNvSpPr txBox="1"/>
          <p:nvPr/>
        </p:nvSpPr>
        <p:spPr>
          <a:xfrm>
            <a:off x="2909526" y="27627"/>
            <a:ext cx="1758165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685800" algn="ctr">
              <a:defRPr sz="1000"/>
            </a:pPr>
            <a:r>
              <a:t>제품 및 서비스 등록 </a:t>
            </a:r>
            <a:r>
              <a:t>/</a:t>
            </a:r>
            <a:r>
              <a:t>조회</a:t>
            </a:r>
          </a:p>
        </p:txBody>
      </p:sp>
      <p:grpSp>
        <p:nvGrpSpPr>
          <p:cNvPr id="530" name="타원 11"/>
          <p:cNvGrpSpPr/>
          <p:nvPr/>
        </p:nvGrpSpPr>
        <p:grpSpPr>
          <a:xfrm>
            <a:off x="2716342" y="655658"/>
            <a:ext cx="294929" cy="307341"/>
            <a:chOff x="0" y="0"/>
            <a:chExt cx="294928" cy="307340"/>
          </a:xfrm>
        </p:grpSpPr>
        <p:sp>
          <p:nvSpPr>
            <p:cNvPr id="528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529" name="1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33" name="타원 12"/>
          <p:cNvGrpSpPr/>
          <p:nvPr/>
        </p:nvGrpSpPr>
        <p:grpSpPr>
          <a:xfrm>
            <a:off x="3347863" y="3635370"/>
            <a:ext cx="294929" cy="307341"/>
            <a:chOff x="0" y="0"/>
            <a:chExt cx="294928" cy="307340"/>
          </a:xfrm>
        </p:grpSpPr>
        <p:sp>
          <p:nvSpPr>
            <p:cNvPr id="531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532" name="2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534" name="텍스트 개체 틀 14"/>
          <p:cNvSpPr txBox="1"/>
          <p:nvPr/>
        </p:nvSpPr>
        <p:spPr>
          <a:xfrm>
            <a:off x="547218" y="14426"/>
            <a:ext cx="1708762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685800" algn="ctr">
              <a:defRPr sz="1000"/>
            </a:pPr>
            <a:r>
              <a:t>창업지원 </a:t>
            </a:r>
            <a:r>
              <a:t>/ </a:t>
            </a:r>
            <a:r>
              <a:t>크라우드펀딩</a:t>
            </a:r>
          </a:p>
        </p:txBody>
      </p:sp>
      <p:sp>
        <p:nvSpPr>
          <p:cNvPr id="535" name="TextBox 20"/>
          <p:cNvSpPr txBox="1"/>
          <p:nvPr/>
        </p:nvSpPr>
        <p:spPr>
          <a:xfrm>
            <a:off x="7138000" y="14427"/>
            <a:ext cx="75377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2019-10-26</a:t>
            </a:r>
          </a:p>
        </p:txBody>
      </p:sp>
      <p:pic>
        <p:nvPicPr>
          <p:cNvPr id="53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97266" y="890902"/>
            <a:ext cx="3727221" cy="2317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5536" y="1132495"/>
            <a:ext cx="6377081" cy="4593010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텍스트 개체 틀 14"/>
          <p:cNvSpPr txBox="1"/>
          <p:nvPr>
            <p:ph type="body" sz="quarter" idx="1"/>
          </p:nvPr>
        </p:nvSpPr>
        <p:spPr>
          <a:xfrm>
            <a:off x="5407924" y="12724"/>
            <a:ext cx="1071571" cy="273026"/>
          </a:xfrm>
          <a:prstGeom prst="rect">
            <a:avLst/>
          </a:prstGeom>
        </p:spPr>
        <p:txBody>
          <a:bodyPr/>
          <a:lstStyle/>
          <a:p>
            <a:pPr/>
            <a:r>
              <a:t>U_009b</a:t>
            </a:r>
          </a:p>
        </p:txBody>
      </p:sp>
      <p:sp>
        <p:nvSpPr>
          <p:cNvPr id="540" name="텍스트 개체 틀 1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541" name="텍스트 개체 틀 19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20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r>
              <a:t>크라우드 펀딩 사업을 등록하는 페이지</a:t>
            </a:r>
          </a:p>
        </p:txBody>
      </p:sp>
      <p:graphicFrame>
        <p:nvGraphicFramePr>
          <p:cNvPr id="542" name="표 개체 틀 1"/>
          <p:cNvGraphicFramePr/>
          <p:nvPr/>
        </p:nvGraphicFramePr>
        <p:xfrm>
          <a:off x="7215188" y="4143375"/>
          <a:ext cx="1893317" cy="14308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9140"/>
                <a:gridCol w="1584176"/>
              </a:tblGrid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크라우드 펀딩 등록정보를 입력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  <a:r>
                        <a:t>파일과 함께 등록버튼을 누르면 이미지와 함께 등록된다</a:t>
                      </a:r>
                      <a:r>
                        <a:t>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543" name="슬라이드 번호 개체 틀 2"/>
          <p:cNvSpPr txBox="1"/>
          <p:nvPr>
            <p:ph type="sldNum" sz="quarter" idx="2"/>
          </p:nvPr>
        </p:nvSpPr>
        <p:spPr>
          <a:xfrm>
            <a:off x="8721422" y="8254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4" name="텍스트 개체 틀 14"/>
          <p:cNvSpPr txBox="1"/>
          <p:nvPr/>
        </p:nvSpPr>
        <p:spPr>
          <a:xfrm>
            <a:off x="2961536" y="27628"/>
            <a:ext cx="1685314" cy="25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685800" algn="ctr">
              <a:defRPr sz="1000"/>
            </a:lvl1pPr>
          </a:lstStyle>
          <a:p>
            <a:pPr/>
            <a:r>
              <a:t>크라우드 펀딩 등록 페이지</a:t>
            </a:r>
          </a:p>
        </p:txBody>
      </p:sp>
      <p:grpSp>
        <p:nvGrpSpPr>
          <p:cNvPr id="547" name="타원 10"/>
          <p:cNvGrpSpPr/>
          <p:nvPr/>
        </p:nvGrpSpPr>
        <p:grpSpPr>
          <a:xfrm>
            <a:off x="1220700" y="2339226"/>
            <a:ext cx="294929" cy="307341"/>
            <a:chOff x="0" y="0"/>
            <a:chExt cx="294928" cy="307340"/>
          </a:xfrm>
        </p:grpSpPr>
        <p:sp>
          <p:nvSpPr>
            <p:cNvPr id="545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546" name="1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548" name="텍스트 개체 틀 14"/>
          <p:cNvSpPr txBox="1"/>
          <p:nvPr/>
        </p:nvSpPr>
        <p:spPr>
          <a:xfrm>
            <a:off x="547218" y="14426"/>
            <a:ext cx="1708762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685800" algn="ctr">
              <a:defRPr sz="1000"/>
            </a:pPr>
            <a:r>
              <a:t>창업지원 </a:t>
            </a:r>
            <a:r>
              <a:t>/ </a:t>
            </a:r>
            <a:r>
              <a:t>크라우드펀딩</a:t>
            </a:r>
          </a:p>
        </p:txBody>
      </p:sp>
      <p:sp>
        <p:nvSpPr>
          <p:cNvPr id="549" name="TextBox 12"/>
          <p:cNvSpPr txBox="1"/>
          <p:nvPr/>
        </p:nvSpPr>
        <p:spPr>
          <a:xfrm>
            <a:off x="7138000" y="14427"/>
            <a:ext cx="75377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2019-10-26</a:t>
            </a:r>
          </a:p>
        </p:txBody>
      </p:sp>
      <p:grpSp>
        <p:nvGrpSpPr>
          <p:cNvPr id="552" name="타원 17"/>
          <p:cNvGrpSpPr/>
          <p:nvPr/>
        </p:nvGrpSpPr>
        <p:grpSpPr>
          <a:xfrm>
            <a:off x="340981" y="5427819"/>
            <a:ext cx="294929" cy="307341"/>
            <a:chOff x="0" y="0"/>
            <a:chExt cx="294928" cy="307340"/>
          </a:xfrm>
        </p:grpSpPr>
        <p:sp>
          <p:nvSpPr>
            <p:cNvPr id="550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551" name="2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560" y="1484783"/>
            <a:ext cx="6122417" cy="4049452"/>
          </a:xfrm>
          <a:prstGeom prst="rect">
            <a:avLst/>
          </a:prstGeom>
          <a:ln w="12700">
            <a:miter lim="400000"/>
          </a:ln>
        </p:spPr>
      </p:pic>
      <p:sp>
        <p:nvSpPr>
          <p:cNvPr id="555" name="텍스트 개체 틀 14"/>
          <p:cNvSpPr txBox="1"/>
          <p:nvPr>
            <p:ph type="body" sz="quarter" idx="1"/>
          </p:nvPr>
        </p:nvSpPr>
        <p:spPr>
          <a:xfrm>
            <a:off x="5407924" y="12724"/>
            <a:ext cx="1071571" cy="273026"/>
          </a:xfrm>
          <a:prstGeom prst="rect">
            <a:avLst/>
          </a:prstGeom>
        </p:spPr>
        <p:txBody>
          <a:bodyPr/>
          <a:lstStyle/>
          <a:p>
            <a:pPr/>
            <a:r>
              <a:t>U_010b</a:t>
            </a:r>
          </a:p>
        </p:txBody>
      </p:sp>
      <p:sp>
        <p:nvSpPr>
          <p:cNvPr id="556" name="텍스트 개체 틀 1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557" name="텍스트 개체 틀 19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20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r>
              <a:t>크라우드 펀딩 페이지</a:t>
            </a:r>
          </a:p>
        </p:txBody>
      </p:sp>
      <p:graphicFrame>
        <p:nvGraphicFramePr>
          <p:cNvPr id="558" name="표 개체 틀 1"/>
          <p:cNvGraphicFramePr/>
          <p:nvPr/>
        </p:nvGraphicFramePr>
        <p:xfrm>
          <a:off x="7215188" y="4143375"/>
          <a:ext cx="1893317" cy="11129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9140"/>
                <a:gridCol w="1584176"/>
              </a:tblGrid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  <a:r>
                        <a:t>사용자가 등록된 크라우드 펀딩을 볼수있다</a:t>
                      </a:r>
                      <a:r>
                        <a:t>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  <a:r>
                        <a:t>이미지나 제목을 클릭시 해당 페이지로 이동함</a:t>
                      </a:r>
                      <a:r>
                        <a:t>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559" name="슬라이드 번호 개체 틀 2"/>
          <p:cNvSpPr txBox="1"/>
          <p:nvPr>
            <p:ph type="sldNum" sz="quarter" idx="2"/>
          </p:nvPr>
        </p:nvSpPr>
        <p:spPr>
          <a:xfrm>
            <a:off x="8721422" y="8254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0" name="텍스트 개체 틀 14"/>
          <p:cNvSpPr txBox="1"/>
          <p:nvPr/>
        </p:nvSpPr>
        <p:spPr>
          <a:xfrm>
            <a:off x="3056991" y="27627"/>
            <a:ext cx="1541298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685800" algn="ctr">
              <a:defRPr sz="1000"/>
            </a:lvl1pPr>
          </a:lstStyle>
          <a:p>
            <a:pPr/>
            <a:r>
              <a:t>크라우드 펀딩 페이지</a:t>
            </a:r>
          </a:p>
        </p:txBody>
      </p:sp>
      <p:grpSp>
        <p:nvGrpSpPr>
          <p:cNvPr id="563" name="타원 12"/>
          <p:cNvGrpSpPr/>
          <p:nvPr/>
        </p:nvGrpSpPr>
        <p:grpSpPr>
          <a:xfrm>
            <a:off x="1494212" y="2339226"/>
            <a:ext cx="294929" cy="307341"/>
            <a:chOff x="0" y="0"/>
            <a:chExt cx="294928" cy="307340"/>
          </a:xfrm>
        </p:grpSpPr>
        <p:sp>
          <p:nvSpPr>
            <p:cNvPr id="561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562" name="1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66" name="타원 13"/>
          <p:cNvGrpSpPr/>
          <p:nvPr/>
        </p:nvGrpSpPr>
        <p:grpSpPr>
          <a:xfrm>
            <a:off x="2006770" y="5003522"/>
            <a:ext cx="294929" cy="307341"/>
            <a:chOff x="0" y="0"/>
            <a:chExt cx="294928" cy="307340"/>
          </a:xfrm>
        </p:grpSpPr>
        <p:sp>
          <p:nvSpPr>
            <p:cNvPr id="564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565" name="2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567" name="텍스트 개체 틀 14"/>
          <p:cNvSpPr txBox="1"/>
          <p:nvPr/>
        </p:nvSpPr>
        <p:spPr>
          <a:xfrm>
            <a:off x="547218" y="14426"/>
            <a:ext cx="1708762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685800" algn="ctr">
              <a:defRPr sz="1000"/>
            </a:pPr>
            <a:r>
              <a:t>창업지원 </a:t>
            </a:r>
            <a:r>
              <a:t>/ </a:t>
            </a:r>
            <a:r>
              <a:t>크라우드펀딩</a:t>
            </a:r>
          </a:p>
        </p:txBody>
      </p:sp>
      <p:sp>
        <p:nvSpPr>
          <p:cNvPr id="568" name="TextBox 22"/>
          <p:cNvSpPr txBox="1"/>
          <p:nvPr/>
        </p:nvSpPr>
        <p:spPr>
          <a:xfrm>
            <a:off x="7138000" y="14427"/>
            <a:ext cx="75377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2019-10-26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392" y="1499742"/>
            <a:ext cx="6681862" cy="4002532"/>
          </a:xfrm>
          <a:prstGeom prst="rect">
            <a:avLst/>
          </a:prstGeom>
          <a:ln w="12700">
            <a:miter lim="400000"/>
          </a:ln>
        </p:spPr>
      </p:pic>
      <p:sp>
        <p:nvSpPr>
          <p:cNvPr id="571" name="텍스트 개체 틀 14"/>
          <p:cNvSpPr txBox="1"/>
          <p:nvPr>
            <p:ph type="body" sz="quarter" idx="1"/>
          </p:nvPr>
        </p:nvSpPr>
        <p:spPr>
          <a:xfrm>
            <a:off x="5407924" y="12724"/>
            <a:ext cx="1071571" cy="273026"/>
          </a:xfrm>
          <a:prstGeom prst="rect">
            <a:avLst/>
          </a:prstGeom>
        </p:spPr>
        <p:txBody>
          <a:bodyPr/>
          <a:lstStyle/>
          <a:p>
            <a:pPr/>
            <a:r>
              <a:t>U_011b</a:t>
            </a:r>
          </a:p>
        </p:txBody>
      </p:sp>
      <p:sp>
        <p:nvSpPr>
          <p:cNvPr id="572" name="텍스트 개체 틀 1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573" name="텍스트 개체 틀 19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20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r>
              <a:t>크라우드 펀딩에서 해당 페이지를 누르면 나오는 상세 페이지</a:t>
            </a:r>
          </a:p>
        </p:txBody>
      </p:sp>
      <p:graphicFrame>
        <p:nvGraphicFramePr>
          <p:cNvPr id="574" name="표 개체 틀 1"/>
          <p:cNvGraphicFramePr/>
          <p:nvPr/>
        </p:nvGraphicFramePr>
        <p:xfrm>
          <a:off x="7215188" y="4143375"/>
          <a:ext cx="1893317" cy="14308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9140"/>
                <a:gridCol w="1584176"/>
              </a:tblGrid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해당 펀딩의 정보가 나옴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목표금액과 그에 따른 달성률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  <a:r>
                        <a:t>결제버튼 </a:t>
                      </a:r>
                      <a:r>
                        <a:t>/ </a:t>
                      </a:r>
                      <a:r>
                        <a:t>크라우드 펀딩에 대한 투자가 이루어진다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  <a:r>
                        <a:t>창업자</a:t>
                      </a:r>
                      <a:r>
                        <a:t>(</a:t>
                      </a:r>
                      <a:r>
                        <a:t>펀딩등록자</a:t>
                      </a:r>
                      <a:r>
                        <a:t>)</a:t>
                      </a:r>
                      <a:r>
                        <a:t>와 커뮤니케이션 할 수 있는 채팅기능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575" name="슬라이드 번호 개체 틀 2"/>
          <p:cNvSpPr txBox="1"/>
          <p:nvPr>
            <p:ph type="sldNum" sz="quarter" idx="2"/>
          </p:nvPr>
        </p:nvSpPr>
        <p:spPr>
          <a:xfrm>
            <a:off x="8721422" y="8254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6" name="텍스트 개체 틀 14"/>
          <p:cNvSpPr txBox="1"/>
          <p:nvPr/>
        </p:nvSpPr>
        <p:spPr>
          <a:xfrm>
            <a:off x="2948978" y="33990"/>
            <a:ext cx="1757322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685800" algn="ctr">
              <a:defRPr sz="1000"/>
            </a:lvl1pPr>
          </a:lstStyle>
          <a:p>
            <a:pPr/>
            <a:r>
              <a:t>크라우드 펀딩 상세 페이지</a:t>
            </a:r>
          </a:p>
        </p:txBody>
      </p:sp>
      <p:grpSp>
        <p:nvGrpSpPr>
          <p:cNvPr id="579" name="타원 12"/>
          <p:cNvGrpSpPr/>
          <p:nvPr/>
        </p:nvGrpSpPr>
        <p:grpSpPr>
          <a:xfrm>
            <a:off x="2703240" y="2627257"/>
            <a:ext cx="294929" cy="307341"/>
            <a:chOff x="0" y="0"/>
            <a:chExt cx="294928" cy="307340"/>
          </a:xfrm>
        </p:grpSpPr>
        <p:sp>
          <p:nvSpPr>
            <p:cNvPr id="577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578" name="1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82" name="타원 13"/>
          <p:cNvGrpSpPr/>
          <p:nvPr/>
        </p:nvGrpSpPr>
        <p:grpSpPr>
          <a:xfrm>
            <a:off x="3532711" y="3923402"/>
            <a:ext cx="294929" cy="307341"/>
            <a:chOff x="0" y="0"/>
            <a:chExt cx="294928" cy="307340"/>
          </a:xfrm>
        </p:grpSpPr>
        <p:sp>
          <p:nvSpPr>
            <p:cNvPr id="580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581" name="2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85" name="타원 17"/>
          <p:cNvGrpSpPr/>
          <p:nvPr/>
        </p:nvGrpSpPr>
        <p:grpSpPr>
          <a:xfrm>
            <a:off x="4860032" y="4811069"/>
            <a:ext cx="294929" cy="307341"/>
            <a:chOff x="0" y="0"/>
            <a:chExt cx="294928" cy="307340"/>
          </a:xfrm>
        </p:grpSpPr>
        <p:sp>
          <p:nvSpPr>
            <p:cNvPr id="583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584" name="4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588" name="타원 20"/>
          <p:cNvGrpSpPr/>
          <p:nvPr/>
        </p:nvGrpSpPr>
        <p:grpSpPr>
          <a:xfrm>
            <a:off x="3827638" y="4787498"/>
            <a:ext cx="294929" cy="307341"/>
            <a:chOff x="0" y="0"/>
            <a:chExt cx="294928" cy="307340"/>
          </a:xfrm>
        </p:grpSpPr>
        <p:sp>
          <p:nvSpPr>
            <p:cNvPr id="586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587" name="3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89" name="텍스트 개체 틀 14"/>
          <p:cNvSpPr txBox="1"/>
          <p:nvPr/>
        </p:nvSpPr>
        <p:spPr>
          <a:xfrm>
            <a:off x="547218" y="14426"/>
            <a:ext cx="1708762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685800" algn="ctr">
              <a:defRPr sz="1000"/>
            </a:pPr>
            <a:r>
              <a:t>창업지원 </a:t>
            </a:r>
            <a:r>
              <a:t>/ </a:t>
            </a:r>
            <a:r>
              <a:t>크라우드펀딩</a:t>
            </a:r>
          </a:p>
        </p:txBody>
      </p:sp>
      <p:sp>
        <p:nvSpPr>
          <p:cNvPr id="590" name="TextBox 22"/>
          <p:cNvSpPr txBox="1"/>
          <p:nvPr/>
        </p:nvSpPr>
        <p:spPr>
          <a:xfrm>
            <a:off x="7138000" y="14427"/>
            <a:ext cx="75377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2019-10-26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722" y="4005064"/>
            <a:ext cx="4488824" cy="2507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722" y="548679"/>
            <a:ext cx="6516118" cy="3676641"/>
          </a:xfrm>
          <a:prstGeom prst="rect">
            <a:avLst/>
          </a:prstGeom>
          <a:ln w="12700">
            <a:miter lim="400000"/>
          </a:ln>
        </p:spPr>
      </p:pic>
      <p:sp>
        <p:nvSpPr>
          <p:cNvPr id="594" name="텍스트 개체 틀 14"/>
          <p:cNvSpPr txBox="1"/>
          <p:nvPr>
            <p:ph type="body" sz="quarter" idx="1"/>
          </p:nvPr>
        </p:nvSpPr>
        <p:spPr>
          <a:xfrm>
            <a:off x="5407924" y="12724"/>
            <a:ext cx="1071571" cy="273026"/>
          </a:xfrm>
          <a:prstGeom prst="rect">
            <a:avLst/>
          </a:prstGeom>
        </p:spPr>
        <p:txBody>
          <a:bodyPr/>
          <a:lstStyle/>
          <a:p>
            <a:pPr/>
            <a:r>
              <a:t>U_012b</a:t>
            </a:r>
          </a:p>
        </p:txBody>
      </p:sp>
      <p:sp>
        <p:nvSpPr>
          <p:cNvPr id="595" name="텍스트 개체 틀 1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596" name="텍스트 개체 틀 19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200">
                <a:solidFill>
                  <a:srgbClr val="000000"/>
                </a:solidFill>
              </a:defRPr>
            </a:pPr>
            <a:r>
              <a:t>크라우드 펀딩의 결제기능과 </a:t>
            </a:r>
            <a:r>
              <a:t>1:1</a:t>
            </a:r>
            <a:r>
              <a:t>채팅기능</a:t>
            </a:r>
          </a:p>
        </p:txBody>
      </p:sp>
      <p:graphicFrame>
        <p:nvGraphicFramePr>
          <p:cNvPr id="597" name="표 개체 틀 1"/>
          <p:cNvGraphicFramePr/>
          <p:nvPr/>
        </p:nvGraphicFramePr>
        <p:xfrm>
          <a:off x="7215188" y="4143375"/>
          <a:ext cx="1893317" cy="14308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9140"/>
                <a:gridCol w="1584176"/>
              </a:tblGrid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투자 금액과 결제정보 입력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  <a:r>
                        <a:t>결제하기버튼 </a:t>
                      </a:r>
                      <a:r>
                        <a:t>(</a:t>
                      </a:r>
                      <a:r>
                        <a:t>클릭시 결제 플랫폼 돌입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이니시스 결제 플랫폼에 따라 실제 결제가 진행됨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  <a:r>
                        <a:t>1:1 </a:t>
                      </a:r>
                      <a:r>
                        <a:t>채팅기능으로서 커뮤니케이션이 가능하다</a:t>
                      </a:r>
                      <a:r>
                        <a:t>.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598" name="슬라이드 번호 개체 틀 2"/>
          <p:cNvSpPr txBox="1"/>
          <p:nvPr>
            <p:ph type="sldNum" sz="quarter" idx="2"/>
          </p:nvPr>
        </p:nvSpPr>
        <p:spPr>
          <a:xfrm>
            <a:off x="8721422" y="8254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9" name="텍스트 개체 틀 14"/>
          <p:cNvSpPr txBox="1"/>
          <p:nvPr/>
        </p:nvSpPr>
        <p:spPr>
          <a:xfrm>
            <a:off x="2909526" y="27628"/>
            <a:ext cx="1829330" cy="25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685800" algn="ctr">
              <a:defRPr sz="1000"/>
            </a:pPr>
            <a:r>
              <a:t>결제기능 </a:t>
            </a:r>
            <a:r>
              <a:t>/ 1:1 </a:t>
            </a:r>
            <a:r>
              <a:t>채팅 페이지</a:t>
            </a:r>
          </a:p>
        </p:txBody>
      </p:sp>
      <p:grpSp>
        <p:nvGrpSpPr>
          <p:cNvPr id="602" name="타원 12"/>
          <p:cNvGrpSpPr/>
          <p:nvPr/>
        </p:nvGrpSpPr>
        <p:grpSpPr>
          <a:xfrm>
            <a:off x="1619671" y="1187097"/>
            <a:ext cx="294929" cy="307341"/>
            <a:chOff x="0" y="0"/>
            <a:chExt cx="294928" cy="307340"/>
          </a:xfrm>
        </p:grpSpPr>
        <p:sp>
          <p:nvSpPr>
            <p:cNvPr id="600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601" name="1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05" name="타원 13"/>
          <p:cNvGrpSpPr/>
          <p:nvPr/>
        </p:nvGrpSpPr>
        <p:grpSpPr>
          <a:xfrm>
            <a:off x="2863806" y="3927633"/>
            <a:ext cx="294929" cy="307341"/>
            <a:chOff x="0" y="0"/>
            <a:chExt cx="294928" cy="307340"/>
          </a:xfrm>
        </p:grpSpPr>
        <p:sp>
          <p:nvSpPr>
            <p:cNvPr id="603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604" name="2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08" name="타원 17"/>
          <p:cNvGrpSpPr/>
          <p:nvPr/>
        </p:nvGrpSpPr>
        <p:grpSpPr>
          <a:xfrm>
            <a:off x="1254134" y="5236123"/>
            <a:ext cx="266323" cy="307341"/>
            <a:chOff x="0" y="0"/>
            <a:chExt cx="266321" cy="307340"/>
          </a:xfrm>
        </p:grpSpPr>
        <p:sp>
          <p:nvSpPr>
            <p:cNvPr id="606" name="타원형"/>
            <p:cNvSpPr/>
            <p:nvPr/>
          </p:nvSpPr>
          <p:spPr>
            <a:xfrm>
              <a:off x="0" y="9653"/>
              <a:ext cx="266322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607" name="4"/>
            <p:cNvSpPr txBox="1"/>
            <p:nvPr/>
          </p:nvSpPr>
          <p:spPr>
            <a:xfrm>
              <a:off x="84721" y="0"/>
              <a:ext cx="96879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11" name="타원 20"/>
          <p:cNvGrpSpPr/>
          <p:nvPr/>
        </p:nvGrpSpPr>
        <p:grpSpPr>
          <a:xfrm>
            <a:off x="5796136" y="2233329"/>
            <a:ext cx="294929" cy="307341"/>
            <a:chOff x="0" y="0"/>
            <a:chExt cx="294928" cy="307340"/>
          </a:xfrm>
        </p:grpSpPr>
        <p:sp>
          <p:nvSpPr>
            <p:cNvPr id="609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610" name="3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12" name="텍스트 개체 틀 14"/>
          <p:cNvSpPr txBox="1"/>
          <p:nvPr/>
        </p:nvSpPr>
        <p:spPr>
          <a:xfrm>
            <a:off x="547218" y="14426"/>
            <a:ext cx="1708762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685800" algn="ctr">
              <a:defRPr sz="1000"/>
            </a:pPr>
            <a:r>
              <a:t>창업지원 </a:t>
            </a:r>
            <a:r>
              <a:t>/ </a:t>
            </a:r>
            <a:r>
              <a:t>크라우드펀딩</a:t>
            </a:r>
          </a:p>
        </p:txBody>
      </p:sp>
      <p:sp>
        <p:nvSpPr>
          <p:cNvPr id="613" name="TextBox 22"/>
          <p:cNvSpPr txBox="1"/>
          <p:nvPr/>
        </p:nvSpPr>
        <p:spPr>
          <a:xfrm>
            <a:off x="7138000" y="14427"/>
            <a:ext cx="75377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2019-10-26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498" y="1196751"/>
            <a:ext cx="6334298" cy="4968554"/>
          </a:xfrm>
          <a:prstGeom prst="rect">
            <a:avLst/>
          </a:prstGeom>
          <a:ln w="12700">
            <a:miter lim="400000"/>
          </a:ln>
        </p:spPr>
      </p:pic>
      <p:sp>
        <p:nvSpPr>
          <p:cNvPr id="616" name="텍스트 개체 틀 14"/>
          <p:cNvSpPr txBox="1"/>
          <p:nvPr>
            <p:ph type="body" sz="quarter" idx="1"/>
          </p:nvPr>
        </p:nvSpPr>
        <p:spPr>
          <a:xfrm>
            <a:off x="5407924" y="12724"/>
            <a:ext cx="1071571" cy="273026"/>
          </a:xfrm>
          <a:prstGeom prst="rect">
            <a:avLst/>
          </a:prstGeom>
        </p:spPr>
        <p:txBody>
          <a:bodyPr/>
          <a:lstStyle/>
          <a:p>
            <a:pPr/>
            <a:r>
              <a:t>U_013b</a:t>
            </a:r>
          </a:p>
        </p:txBody>
      </p:sp>
      <p:sp>
        <p:nvSpPr>
          <p:cNvPr id="617" name="텍스트 개체 틀 1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618" name="텍스트 개체 틀 19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200">
                <a:solidFill>
                  <a:srgbClr val="000000"/>
                </a:solidFill>
              </a:defRPr>
            </a:pPr>
            <a:r>
              <a:t>설문조사 등록에 따른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SzTx/>
              <a:buNone/>
              <a:defRPr b="0" sz="1200">
                <a:solidFill>
                  <a:srgbClr val="000000"/>
                </a:solidFill>
              </a:defRPr>
            </a:pPr>
            <a:r>
              <a:t>결과 확인 기능</a:t>
            </a:r>
          </a:p>
        </p:txBody>
      </p:sp>
      <p:graphicFrame>
        <p:nvGraphicFramePr>
          <p:cNvPr id="619" name="표 개체 틀 1"/>
          <p:cNvGraphicFramePr/>
          <p:nvPr/>
        </p:nvGraphicFramePr>
        <p:xfrm>
          <a:off x="7215188" y="4143375"/>
          <a:ext cx="1893317" cy="14308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9140"/>
                <a:gridCol w="1584176"/>
              </a:tblGrid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  <a:r>
                        <a:t>사용자들의 설문 결과를 평균화 시켜 출력해줌 </a:t>
                      </a:r>
                      <a:r>
                        <a:t>(</a:t>
                      </a:r>
                      <a:r>
                        <a:t>별점등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620" name="슬라이드 번호 개체 틀 2"/>
          <p:cNvSpPr txBox="1"/>
          <p:nvPr>
            <p:ph type="sldNum" sz="quarter" idx="2"/>
          </p:nvPr>
        </p:nvSpPr>
        <p:spPr>
          <a:xfrm>
            <a:off x="8721422" y="8254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1" name="텍스트 개체 틀 14"/>
          <p:cNvSpPr txBox="1"/>
          <p:nvPr/>
        </p:nvSpPr>
        <p:spPr>
          <a:xfrm>
            <a:off x="3056991" y="27627"/>
            <a:ext cx="1541298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685800" algn="ctr">
              <a:defRPr sz="1000"/>
            </a:lvl1pPr>
          </a:lstStyle>
          <a:p>
            <a:pPr/>
            <a:r>
              <a:t>설문조사 결과 페이지</a:t>
            </a:r>
          </a:p>
        </p:txBody>
      </p:sp>
      <p:sp>
        <p:nvSpPr>
          <p:cNvPr id="622" name="텍스트 개체 틀 14"/>
          <p:cNvSpPr txBox="1"/>
          <p:nvPr/>
        </p:nvSpPr>
        <p:spPr>
          <a:xfrm>
            <a:off x="547218" y="14426"/>
            <a:ext cx="1708762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685800" algn="ctr">
              <a:defRPr sz="1000"/>
            </a:pPr>
            <a:r>
              <a:t>창업지원 </a:t>
            </a:r>
            <a:r>
              <a:t>/ </a:t>
            </a:r>
            <a:r>
              <a:t>크라우드펀딩</a:t>
            </a:r>
          </a:p>
        </p:txBody>
      </p:sp>
      <p:sp>
        <p:nvSpPr>
          <p:cNvPr id="623" name="TextBox 11"/>
          <p:cNvSpPr txBox="1"/>
          <p:nvPr/>
        </p:nvSpPr>
        <p:spPr>
          <a:xfrm>
            <a:off x="7138000" y="14427"/>
            <a:ext cx="75377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2019-10-26</a:t>
            </a:r>
          </a:p>
        </p:txBody>
      </p:sp>
      <p:grpSp>
        <p:nvGrpSpPr>
          <p:cNvPr id="626" name="타원 13"/>
          <p:cNvGrpSpPr/>
          <p:nvPr/>
        </p:nvGrpSpPr>
        <p:grpSpPr>
          <a:xfrm>
            <a:off x="1194520" y="3328015"/>
            <a:ext cx="294929" cy="307341"/>
            <a:chOff x="0" y="0"/>
            <a:chExt cx="294928" cy="307340"/>
          </a:xfrm>
        </p:grpSpPr>
        <p:sp>
          <p:nvSpPr>
            <p:cNvPr id="624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625" name="1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제목 32"/>
          <p:cNvSpPr txBox="1"/>
          <p:nvPr>
            <p:ph type="title"/>
          </p:nvPr>
        </p:nvSpPr>
        <p:spPr>
          <a:xfrm>
            <a:off x="142843" y="71414"/>
            <a:ext cx="6357984" cy="500066"/>
          </a:xfrm>
          <a:prstGeom prst="rect">
            <a:avLst/>
          </a:prstGeom>
        </p:spPr>
        <p:txBody>
          <a:bodyPr/>
          <a:lstStyle/>
          <a:p>
            <a:pPr/>
            <a:r>
              <a:t>서비스 흐름도</a:t>
            </a:r>
          </a:p>
        </p:txBody>
      </p:sp>
      <p:sp>
        <p:nvSpPr>
          <p:cNvPr id="245" name="슬라이드 번호 개체 틀 1"/>
          <p:cNvSpPr txBox="1"/>
          <p:nvPr>
            <p:ph type="sldNum" sz="quarter" idx="2"/>
          </p:nvPr>
        </p:nvSpPr>
        <p:spPr>
          <a:xfrm>
            <a:off x="3794108" y="6405880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0" name="직선 연결선 45"/>
          <p:cNvSpPr/>
          <p:nvPr/>
        </p:nvSpPr>
        <p:spPr>
          <a:xfrm>
            <a:off x="3386759" y="1444831"/>
            <a:ext cx="149312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31" name="직선 화살표 연결선 33"/>
          <p:cNvSpPr/>
          <p:nvPr/>
        </p:nvSpPr>
        <p:spPr>
          <a:xfrm>
            <a:off x="3303134" y="3585107"/>
            <a:ext cx="1" cy="1502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32" name="직선 화살표 연결선 13"/>
          <p:cNvSpPr/>
          <p:nvPr/>
        </p:nvSpPr>
        <p:spPr>
          <a:xfrm>
            <a:off x="1128810" y="1431735"/>
            <a:ext cx="1" cy="4731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280" h="21600" fill="norm" stroke="1" extrusionOk="0">
                <a:moveTo>
                  <a:pt x="12960" y="0"/>
                </a:moveTo>
                <a:cubicBezTo>
                  <a:pt x="21600" y="7200"/>
                  <a:pt x="21600" y="14400"/>
                  <a:pt x="0" y="21600"/>
                </a:cubicBez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251" name="모서리가 둥근 직사각형 8"/>
          <p:cNvGrpSpPr/>
          <p:nvPr/>
        </p:nvGrpSpPr>
        <p:grpSpPr>
          <a:xfrm>
            <a:off x="455370" y="1070181"/>
            <a:ext cx="1346881" cy="360001"/>
            <a:chOff x="0" y="0"/>
            <a:chExt cx="1346879" cy="359999"/>
          </a:xfrm>
        </p:grpSpPr>
        <p:sp>
          <p:nvSpPr>
            <p:cNvPr id="249" name="모서리가 둥근 직사각형"/>
            <p:cNvSpPr/>
            <p:nvPr/>
          </p:nvSpPr>
          <p:spPr>
            <a:xfrm>
              <a:off x="0" y="0"/>
              <a:ext cx="1346880" cy="3600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pPr>
            </a:p>
          </p:txBody>
        </p:sp>
        <p:sp>
          <p:nvSpPr>
            <p:cNvPr id="250" name="메인 화면"/>
            <p:cNvSpPr txBox="1"/>
            <p:nvPr/>
          </p:nvSpPr>
          <p:spPr>
            <a:xfrm>
              <a:off x="63294" y="39029"/>
              <a:ext cx="122029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메인 화면</a:t>
              </a:r>
            </a:p>
          </p:txBody>
        </p:sp>
      </p:grpSp>
      <p:grpSp>
        <p:nvGrpSpPr>
          <p:cNvPr id="254" name="모서리가 둥근 직사각형 9"/>
          <p:cNvGrpSpPr/>
          <p:nvPr/>
        </p:nvGrpSpPr>
        <p:grpSpPr>
          <a:xfrm>
            <a:off x="455370" y="1524068"/>
            <a:ext cx="1346881" cy="360001"/>
            <a:chOff x="0" y="0"/>
            <a:chExt cx="1346879" cy="359999"/>
          </a:xfrm>
        </p:grpSpPr>
        <p:sp>
          <p:nvSpPr>
            <p:cNvPr id="252" name="모서리가 둥근 직사각형"/>
            <p:cNvSpPr/>
            <p:nvPr/>
          </p:nvSpPr>
          <p:spPr>
            <a:xfrm>
              <a:off x="0" y="0"/>
              <a:ext cx="1346880" cy="3600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로그인"/>
            <p:cNvSpPr txBox="1"/>
            <p:nvPr/>
          </p:nvSpPr>
          <p:spPr>
            <a:xfrm>
              <a:off x="63294" y="39029"/>
              <a:ext cx="122029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로그인</a:t>
              </a:r>
            </a:p>
          </p:txBody>
        </p:sp>
      </p:grpSp>
      <p:grpSp>
        <p:nvGrpSpPr>
          <p:cNvPr id="257" name="모서리가 둥근 직사각형 10"/>
          <p:cNvGrpSpPr/>
          <p:nvPr/>
        </p:nvGrpSpPr>
        <p:grpSpPr>
          <a:xfrm>
            <a:off x="455370" y="2030377"/>
            <a:ext cx="1346881" cy="360001"/>
            <a:chOff x="0" y="0"/>
            <a:chExt cx="1346879" cy="359999"/>
          </a:xfrm>
        </p:grpSpPr>
        <p:sp>
          <p:nvSpPr>
            <p:cNvPr id="255" name="모서리가 둥근 직사각형"/>
            <p:cNvSpPr/>
            <p:nvPr/>
          </p:nvSpPr>
          <p:spPr>
            <a:xfrm>
              <a:off x="0" y="0"/>
              <a:ext cx="1346880" cy="3600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6" name="카테고리 선택"/>
            <p:cNvSpPr txBox="1"/>
            <p:nvPr/>
          </p:nvSpPr>
          <p:spPr>
            <a:xfrm>
              <a:off x="63294" y="39029"/>
              <a:ext cx="122029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카테고리 선택</a:t>
              </a:r>
            </a:p>
          </p:txBody>
        </p:sp>
      </p:grpSp>
      <p:grpSp>
        <p:nvGrpSpPr>
          <p:cNvPr id="260" name="모서리가 둥근 직사각형 12"/>
          <p:cNvGrpSpPr/>
          <p:nvPr/>
        </p:nvGrpSpPr>
        <p:grpSpPr>
          <a:xfrm>
            <a:off x="455370" y="2493434"/>
            <a:ext cx="1346881" cy="360001"/>
            <a:chOff x="0" y="0"/>
            <a:chExt cx="1346879" cy="359999"/>
          </a:xfrm>
        </p:grpSpPr>
        <p:sp>
          <p:nvSpPr>
            <p:cNvPr id="258" name="모서리가 둥근 직사각형"/>
            <p:cNvSpPr/>
            <p:nvPr/>
          </p:nvSpPr>
          <p:spPr>
            <a:xfrm>
              <a:off x="0" y="0"/>
              <a:ext cx="1346880" cy="3600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pPr>
            </a:p>
          </p:txBody>
        </p:sp>
        <p:sp>
          <p:nvSpPr>
            <p:cNvPr id="259" name="실시간 채팅"/>
            <p:cNvSpPr txBox="1"/>
            <p:nvPr/>
          </p:nvSpPr>
          <p:spPr>
            <a:xfrm>
              <a:off x="63294" y="39029"/>
              <a:ext cx="122029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실시간 채팅</a:t>
              </a:r>
            </a:p>
          </p:txBody>
        </p:sp>
      </p:grpSp>
      <p:grpSp>
        <p:nvGrpSpPr>
          <p:cNvPr id="263" name="순서도: 판단 2"/>
          <p:cNvGrpSpPr/>
          <p:nvPr/>
        </p:nvGrpSpPr>
        <p:grpSpPr>
          <a:xfrm>
            <a:off x="2469850" y="2889771"/>
            <a:ext cx="1666568" cy="693593"/>
            <a:chOff x="0" y="0"/>
            <a:chExt cx="1666567" cy="693592"/>
          </a:xfrm>
        </p:grpSpPr>
        <p:sp>
          <p:nvSpPr>
            <p:cNvPr id="261" name="도형"/>
            <p:cNvSpPr/>
            <p:nvPr/>
          </p:nvSpPr>
          <p:spPr>
            <a:xfrm>
              <a:off x="-1" y="-1"/>
              <a:ext cx="1666568" cy="693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pPr>
            </a:p>
          </p:txBody>
        </p:sp>
        <p:sp>
          <p:nvSpPr>
            <p:cNvPr id="262" name="크라우드 펀딩"/>
            <p:cNvSpPr txBox="1"/>
            <p:nvPr/>
          </p:nvSpPr>
          <p:spPr>
            <a:xfrm>
              <a:off x="462361" y="110575"/>
              <a:ext cx="741845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크라우드 펀딩</a:t>
              </a:r>
            </a:p>
          </p:txBody>
        </p:sp>
      </p:grpSp>
      <p:grpSp>
        <p:nvGrpSpPr>
          <p:cNvPr id="266" name="모서리가 둥근 직사각형 14"/>
          <p:cNvGrpSpPr/>
          <p:nvPr/>
        </p:nvGrpSpPr>
        <p:grpSpPr>
          <a:xfrm>
            <a:off x="2629694" y="3886194"/>
            <a:ext cx="1346880" cy="360001"/>
            <a:chOff x="0" y="0"/>
            <a:chExt cx="1346879" cy="359999"/>
          </a:xfrm>
        </p:grpSpPr>
        <p:sp>
          <p:nvSpPr>
            <p:cNvPr id="264" name="모서리가 둥근 직사각형"/>
            <p:cNvSpPr/>
            <p:nvPr/>
          </p:nvSpPr>
          <p:spPr>
            <a:xfrm>
              <a:off x="0" y="0"/>
              <a:ext cx="1346880" cy="3600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pPr>
            </a:p>
          </p:txBody>
        </p:sp>
        <p:sp>
          <p:nvSpPr>
            <p:cNvPr id="265" name="펀딩등록"/>
            <p:cNvSpPr txBox="1"/>
            <p:nvPr/>
          </p:nvSpPr>
          <p:spPr>
            <a:xfrm>
              <a:off x="63294" y="39029"/>
              <a:ext cx="122029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펀딩등록</a:t>
              </a:r>
            </a:p>
          </p:txBody>
        </p:sp>
      </p:grpSp>
      <p:grpSp>
        <p:nvGrpSpPr>
          <p:cNvPr id="269" name="모서리가 둥근 직사각형 15"/>
          <p:cNvGrpSpPr/>
          <p:nvPr/>
        </p:nvGrpSpPr>
        <p:grpSpPr>
          <a:xfrm>
            <a:off x="2629694" y="4452251"/>
            <a:ext cx="1346880" cy="360001"/>
            <a:chOff x="0" y="0"/>
            <a:chExt cx="1346879" cy="359999"/>
          </a:xfrm>
        </p:grpSpPr>
        <p:sp>
          <p:nvSpPr>
            <p:cNvPr id="267" name="모서리가 둥근 직사각형"/>
            <p:cNvSpPr/>
            <p:nvPr/>
          </p:nvSpPr>
          <p:spPr>
            <a:xfrm>
              <a:off x="0" y="0"/>
              <a:ext cx="1346880" cy="3600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8" name="펀딩 조회 / 페이지"/>
            <p:cNvSpPr txBox="1"/>
            <p:nvPr/>
          </p:nvSpPr>
          <p:spPr>
            <a:xfrm>
              <a:off x="63294" y="39029"/>
              <a:ext cx="122029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펀딩 조회 / 페이지</a:t>
              </a:r>
            </a:p>
          </p:txBody>
        </p:sp>
      </p:grpSp>
      <p:grpSp>
        <p:nvGrpSpPr>
          <p:cNvPr id="272" name="모서리가 둥근 직사각형 16"/>
          <p:cNvGrpSpPr/>
          <p:nvPr/>
        </p:nvGrpSpPr>
        <p:grpSpPr>
          <a:xfrm>
            <a:off x="2629694" y="5089064"/>
            <a:ext cx="1346880" cy="360001"/>
            <a:chOff x="0" y="0"/>
            <a:chExt cx="1346879" cy="359999"/>
          </a:xfrm>
        </p:grpSpPr>
        <p:sp>
          <p:nvSpPr>
            <p:cNvPr id="270" name="모서리가 둥근 직사각형"/>
            <p:cNvSpPr/>
            <p:nvPr/>
          </p:nvSpPr>
          <p:spPr>
            <a:xfrm>
              <a:off x="0" y="0"/>
              <a:ext cx="1346880" cy="360000"/>
            </a:xfrm>
            <a:prstGeom prst="roundRect">
              <a:avLst>
                <a:gd name="adj" fmla="val 16667"/>
              </a:avLst>
            </a:prstGeom>
            <a:solidFill>
              <a:srgbClr val="F2DCDB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1" name="펀딩투자 / 결제"/>
            <p:cNvSpPr txBox="1"/>
            <p:nvPr/>
          </p:nvSpPr>
          <p:spPr>
            <a:xfrm>
              <a:off x="63294" y="39029"/>
              <a:ext cx="122029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펀딩투자 / 결제</a:t>
              </a:r>
            </a:p>
          </p:txBody>
        </p:sp>
      </p:grpSp>
      <p:grpSp>
        <p:nvGrpSpPr>
          <p:cNvPr id="275" name="모서리가 둥근 직사각형 20"/>
          <p:cNvGrpSpPr/>
          <p:nvPr/>
        </p:nvGrpSpPr>
        <p:grpSpPr>
          <a:xfrm>
            <a:off x="4608244" y="1838420"/>
            <a:ext cx="1346880" cy="360001"/>
            <a:chOff x="0" y="0"/>
            <a:chExt cx="1346879" cy="359999"/>
          </a:xfrm>
        </p:grpSpPr>
        <p:sp>
          <p:nvSpPr>
            <p:cNvPr id="273" name="모서리가 둥근 직사각형"/>
            <p:cNvSpPr/>
            <p:nvPr/>
          </p:nvSpPr>
          <p:spPr>
            <a:xfrm>
              <a:off x="0" y="0"/>
              <a:ext cx="1346880" cy="360000"/>
            </a:xfrm>
            <a:prstGeom prst="roundRect">
              <a:avLst>
                <a:gd name="adj" fmla="val 16667"/>
              </a:avLst>
            </a:prstGeom>
            <a:solidFill>
              <a:srgbClr val="F2DCDB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4" name="제품 / 특허 검색"/>
            <p:cNvSpPr txBox="1"/>
            <p:nvPr/>
          </p:nvSpPr>
          <p:spPr>
            <a:xfrm>
              <a:off x="63294" y="39029"/>
              <a:ext cx="122029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제품 / 특허 검색</a:t>
              </a:r>
            </a:p>
          </p:txBody>
        </p:sp>
      </p:grpSp>
      <p:grpSp>
        <p:nvGrpSpPr>
          <p:cNvPr id="278" name="모서리가 둥근 직사각형 21"/>
          <p:cNvGrpSpPr/>
          <p:nvPr/>
        </p:nvGrpSpPr>
        <p:grpSpPr>
          <a:xfrm>
            <a:off x="4881474" y="1264832"/>
            <a:ext cx="1346880" cy="360000"/>
            <a:chOff x="0" y="0"/>
            <a:chExt cx="1346879" cy="359999"/>
          </a:xfrm>
        </p:grpSpPr>
        <p:sp>
          <p:nvSpPr>
            <p:cNvPr id="276" name="모서리가 둥근 직사각형"/>
            <p:cNvSpPr/>
            <p:nvPr/>
          </p:nvSpPr>
          <p:spPr>
            <a:xfrm>
              <a:off x="0" y="0"/>
              <a:ext cx="1346880" cy="360000"/>
            </a:xfrm>
            <a:prstGeom prst="roundRect">
              <a:avLst>
                <a:gd name="adj" fmla="val 16667"/>
              </a:avLst>
            </a:prstGeom>
            <a:solidFill>
              <a:srgbClr val="F2DCDB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시제품 / 특허 등록"/>
            <p:cNvSpPr txBox="1"/>
            <p:nvPr/>
          </p:nvSpPr>
          <p:spPr>
            <a:xfrm>
              <a:off x="63294" y="39029"/>
              <a:ext cx="122029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시제품 / 특허 등록</a:t>
              </a:r>
            </a:p>
          </p:txBody>
        </p:sp>
      </p:grpSp>
      <p:grpSp>
        <p:nvGrpSpPr>
          <p:cNvPr id="281" name="모서리가 둥근 직사각형 24"/>
          <p:cNvGrpSpPr/>
          <p:nvPr/>
        </p:nvGrpSpPr>
        <p:grpSpPr>
          <a:xfrm>
            <a:off x="6677779" y="3715720"/>
            <a:ext cx="1346880" cy="360001"/>
            <a:chOff x="0" y="0"/>
            <a:chExt cx="1346879" cy="359999"/>
          </a:xfrm>
        </p:grpSpPr>
        <p:sp>
          <p:nvSpPr>
            <p:cNvPr id="279" name="모서리가 둥근 직사각형"/>
            <p:cNvSpPr/>
            <p:nvPr/>
          </p:nvSpPr>
          <p:spPr>
            <a:xfrm>
              <a:off x="0" y="0"/>
              <a:ext cx="1346880" cy="360000"/>
            </a:xfrm>
            <a:prstGeom prst="roundRect">
              <a:avLst>
                <a:gd name="adj" fmla="val 16667"/>
              </a:avLst>
            </a:prstGeom>
            <a:solidFill>
              <a:srgbClr val="F2DCDB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" name="특허 등록 / 신청"/>
            <p:cNvSpPr txBox="1"/>
            <p:nvPr/>
          </p:nvSpPr>
          <p:spPr>
            <a:xfrm>
              <a:off x="63294" y="39029"/>
              <a:ext cx="122029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특허 등록 / 신청</a:t>
              </a:r>
            </a:p>
          </p:txBody>
        </p:sp>
      </p:grpSp>
      <p:grpSp>
        <p:nvGrpSpPr>
          <p:cNvPr id="284" name="모서리가 둥근 직사각형 26"/>
          <p:cNvGrpSpPr/>
          <p:nvPr/>
        </p:nvGrpSpPr>
        <p:grpSpPr>
          <a:xfrm>
            <a:off x="455370" y="6164943"/>
            <a:ext cx="1346881" cy="360001"/>
            <a:chOff x="0" y="0"/>
            <a:chExt cx="1346879" cy="359999"/>
          </a:xfrm>
        </p:grpSpPr>
        <p:sp>
          <p:nvSpPr>
            <p:cNvPr id="282" name="모서리가 둥근 직사각형"/>
            <p:cNvSpPr/>
            <p:nvPr/>
          </p:nvSpPr>
          <p:spPr>
            <a:xfrm>
              <a:off x="0" y="0"/>
              <a:ext cx="1346880" cy="36000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3" name="완료"/>
            <p:cNvSpPr txBox="1"/>
            <p:nvPr/>
          </p:nvSpPr>
          <p:spPr>
            <a:xfrm>
              <a:off x="63294" y="39029"/>
              <a:ext cx="122029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완료</a:t>
              </a:r>
            </a:p>
          </p:txBody>
        </p:sp>
      </p:grpSp>
      <p:sp>
        <p:nvSpPr>
          <p:cNvPr id="285" name="직선 연결선 28"/>
          <p:cNvSpPr/>
          <p:nvPr/>
        </p:nvSpPr>
        <p:spPr>
          <a:xfrm flipV="1">
            <a:off x="1128809" y="3236566"/>
            <a:ext cx="1341042" cy="4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88" name="타원 39"/>
          <p:cNvGrpSpPr/>
          <p:nvPr/>
        </p:nvGrpSpPr>
        <p:grpSpPr>
          <a:xfrm>
            <a:off x="2682306" y="1070181"/>
            <a:ext cx="691663" cy="749301"/>
            <a:chOff x="0" y="0"/>
            <a:chExt cx="691661" cy="749300"/>
          </a:xfrm>
        </p:grpSpPr>
        <p:sp>
          <p:nvSpPr>
            <p:cNvPr id="286" name="타원형"/>
            <p:cNvSpPr/>
            <p:nvPr/>
          </p:nvSpPr>
          <p:spPr>
            <a:xfrm>
              <a:off x="0" y="-1"/>
              <a:ext cx="691662" cy="749301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pPr>
            </a:p>
          </p:txBody>
        </p:sp>
        <p:sp>
          <p:nvSpPr>
            <p:cNvPr id="287" name="제품 등록"/>
            <p:cNvSpPr txBox="1"/>
            <p:nvPr/>
          </p:nvSpPr>
          <p:spPr>
            <a:xfrm>
              <a:off x="147012" y="138430"/>
              <a:ext cx="397638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제품 등록</a:t>
              </a:r>
            </a:p>
          </p:txBody>
        </p:sp>
      </p:grpSp>
      <p:sp>
        <p:nvSpPr>
          <p:cNvPr id="333" name="꺾인 연결선 55"/>
          <p:cNvSpPr/>
          <p:nvPr/>
        </p:nvSpPr>
        <p:spPr>
          <a:xfrm>
            <a:off x="1803400" y="5449570"/>
            <a:ext cx="1498600" cy="895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34" name="꺾인 연결선 60"/>
          <p:cNvSpPr/>
          <p:nvPr/>
        </p:nvSpPr>
        <p:spPr>
          <a:xfrm>
            <a:off x="1803400" y="3895089"/>
            <a:ext cx="6475731" cy="2449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5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35" name="연결선: 꺾임 5"/>
          <p:cNvSpPr/>
          <p:nvPr/>
        </p:nvSpPr>
        <p:spPr>
          <a:xfrm>
            <a:off x="1803400" y="1443989"/>
            <a:ext cx="866140" cy="765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927" y="21600"/>
                </a:lnTo>
                <a:lnTo>
                  <a:pt x="10927" y="0"/>
                </a:lnTo>
                <a:lnTo>
                  <a:pt x="21600" y="0"/>
                </a:lnTo>
              </a:path>
            </a:pathLst>
          </a:custGeom>
          <a:ln>
            <a:solidFill>
              <a:srgbClr val="3A5E8A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294" name="모서리가 둥근 직사각형 8"/>
          <p:cNvGrpSpPr/>
          <p:nvPr/>
        </p:nvGrpSpPr>
        <p:grpSpPr>
          <a:xfrm>
            <a:off x="4993351" y="3056567"/>
            <a:ext cx="1346880" cy="360001"/>
            <a:chOff x="0" y="0"/>
            <a:chExt cx="1346879" cy="359999"/>
          </a:xfrm>
        </p:grpSpPr>
        <p:sp>
          <p:nvSpPr>
            <p:cNvPr id="292" name="모서리가 둥근 직사각형"/>
            <p:cNvSpPr/>
            <p:nvPr/>
          </p:nvSpPr>
          <p:spPr>
            <a:xfrm>
              <a:off x="0" y="0"/>
              <a:ext cx="1346880" cy="3600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" name="설문조사"/>
            <p:cNvSpPr txBox="1"/>
            <p:nvPr/>
          </p:nvSpPr>
          <p:spPr>
            <a:xfrm>
              <a:off x="63294" y="39029"/>
              <a:ext cx="122029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설문조사</a:t>
              </a:r>
            </a:p>
          </p:txBody>
        </p:sp>
      </p:grpSp>
      <p:sp>
        <p:nvSpPr>
          <p:cNvPr id="295" name="직선 연결선 51"/>
          <p:cNvSpPr/>
          <p:nvPr/>
        </p:nvSpPr>
        <p:spPr>
          <a:xfrm flipV="1">
            <a:off x="4661286" y="3890956"/>
            <a:ext cx="336722" cy="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직선 연결선 56"/>
          <p:cNvSpPr/>
          <p:nvPr/>
        </p:nvSpPr>
        <p:spPr>
          <a:xfrm flipV="1">
            <a:off x="4124476" y="2276064"/>
            <a:ext cx="252413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7" name="직선 연결선 57"/>
          <p:cNvSpPr/>
          <p:nvPr/>
        </p:nvSpPr>
        <p:spPr>
          <a:xfrm flipV="1">
            <a:off x="4662658" y="3225277"/>
            <a:ext cx="333977" cy="33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직선 연결선 59"/>
          <p:cNvSpPr/>
          <p:nvPr/>
        </p:nvSpPr>
        <p:spPr>
          <a:xfrm>
            <a:off x="4651038" y="3215383"/>
            <a:ext cx="1" cy="693593"/>
          </a:xfrm>
          <a:prstGeom prst="line">
            <a:avLst/>
          </a:prstGeom>
          <a:solidFill>
            <a:srgbClr val="FFFFFF"/>
          </a:solidFill>
          <a:ln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9" name="직선 연결선 61"/>
          <p:cNvSpPr/>
          <p:nvPr/>
        </p:nvSpPr>
        <p:spPr>
          <a:xfrm>
            <a:off x="4089214" y="3236567"/>
            <a:ext cx="566234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0" name="꺾인 연결선 60"/>
          <p:cNvSpPr/>
          <p:nvPr/>
        </p:nvSpPr>
        <p:spPr>
          <a:xfrm rot="5400000">
            <a:off x="5392510" y="2907034"/>
            <a:ext cx="895880" cy="5979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1" name="연결선: 꺾임 46"/>
          <p:cNvSpPr/>
          <p:nvPr/>
        </p:nvSpPr>
        <p:spPr>
          <a:xfrm>
            <a:off x="6228353" y="1444831"/>
            <a:ext cx="2621153" cy="4118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>
            <a:solidFill>
              <a:srgbClr val="3A5E8A"/>
            </a:solidFill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304" name="순서도: 판단 2"/>
          <p:cNvGrpSpPr/>
          <p:nvPr/>
        </p:nvGrpSpPr>
        <p:grpSpPr>
          <a:xfrm>
            <a:off x="2469850" y="1929269"/>
            <a:ext cx="1666568" cy="693593"/>
            <a:chOff x="0" y="0"/>
            <a:chExt cx="1666567" cy="693592"/>
          </a:xfrm>
        </p:grpSpPr>
        <p:sp>
          <p:nvSpPr>
            <p:cNvPr id="302" name="도형"/>
            <p:cNvSpPr/>
            <p:nvPr/>
          </p:nvSpPr>
          <p:spPr>
            <a:xfrm>
              <a:off x="-1" y="-1"/>
              <a:ext cx="1666569" cy="693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pPr>
            </a:p>
          </p:txBody>
        </p:sp>
        <p:sp>
          <p:nvSpPr>
            <p:cNvPr id="303" name="검색"/>
            <p:cNvSpPr txBox="1"/>
            <p:nvPr/>
          </p:nvSpPr>
          <p:spPr>
            <a:xfrm>
              <a:off x="462361" y="205826"/>
              <a:ext cx="741845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검색</a:t>
              </a:r>
            </a:p>
          </p:txBody>
        </p:sp>
      </p:grpSp>
      <p:sp>
        <p:nvSpPr>
          <p:cNvPr id="305" name="직선 연결선 59"/>
          <p:cNvSpPr/>
          <p:nvPr/>
        </p:nvSpPr>
        <p:spPr>
          <a:xfrm>
            <a:off x="1782944" y="2276065"/>
            <a:ext cx="691663" cy="1"/>
          </a:xfrm>
          <a:prstGeom prst="line">
            <a:avLst/>
          </a:prstGeom>
          <a:solidFill>
            <a:srgbClr val="FFFFFF"/>
          </a:solidFill>
          <a:ln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6" name="직선 연결선 61"/>
          <p:cNvSpPr/>
          <p:nvPr/>
        </p:nvSpPr>
        <p:spPr>
          <a:xfrm>
            <a:off x="4372331" y="2107790"/>
            <a:ext cx="1" cy="45387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7" name="직선 연결선 61"/>
          <p:cNvSpPr/>
          <p:nvPr/>
        </p:nvSpPr>
        <p:spPr>
          <a:xfrm>
            <a:off x="4372331" y="2018890"/>
            <a:ext cx="1" cy="51435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8" name="직선 연결선 61"/>
          <p:cNvSpPr/>
          <p:nvPr/>
        </p:nvSpPr>
        <p:spPr>
          <a:xfrm>
            <a:off x="4372331" y="2176013"/>
            <a:ext cx="1" cy="40301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9" name="직선 연결선 56"/>
          <p:cNvSpPr/>
          <p:nvPr/>
        </p:nvSpPr>
        <p:spPr>
          <a:xfrm flipV="1">
            <a:off x="4373069" y="2018420"/>
            <a:ext cx="219720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0" name="직선 연결선 56"/>
          <p:cNvSpPr/>
          <p:nvPr/>
        </p:nvSpPr>
        <p:spPr>
          <a:xfrm flipV="1">
            <a:off x="4382544" y="2589952"/>
            <a:ext cx="222945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직선 연결선 51"/>
          <p:cNvSpPr/>
          <p:nvPr/>
        </p:nvSpPr>
        <p:spPr>
          <a:xfrm flipV="1">
            <a:off x="6352930" y="3220023"/>
            <a:ext cx="336722" cy="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314" name="모서리가 둥근 직사각형 20"/>
          <p:cNvGrpSpPr/>
          <p:nvPr/>
        </p:nvGrpSpPr>
        <p:grpSpPr>
          <a:xfrm>
            <a:off x="6677779" y="3046938"/>
            <a:ext cx="1346880" cy="360001"/>
            <a:chOff x="0" y="56219"/>
            <a:chExt cx="1346879" cy="359999"/>
          </a:xfrm>
        </p:grpSpPr>
        <p:sp>
          <p:nvSpPr>
            <p:cNvPr id="312" name="모서리가 둥근 직사각형"/>
            <p:cNvSpPr/>
            <p:nvPr/>
          </p:nvSpPr>
          <p:spPr>
            <a:xfrm>
              <a:off x="0" y="56219"/>
              <a:ext cx="1346880" cy="360001"/>
            </a:xfrm>
            <a:prstGeom prst="roundRect">
              <a:avLst>
                <a:gd name="adj" fmla="val 16667"/>
              </a:avLst>
            </a:prstGeom>
            <a:solidFill>
              <a:srgbClr val="F2DCDB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3" name="설문조사…"/>
            <p:cNvSpPr/>
            <p:nvPr/>
          </p:nvSpPr>
          <p:spPr>
            <a:xfrm>
              <a:off x="63294" y="236219"/>
              <a:ext cx="122029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pPr>
              <a:r>
                <a:t>설문조사 </a:t>
              </a:r>
            </a:p>
            <a:p>
              <a: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pPr>
              <a:r>
                <a:t>결과확인 / 별점</a:t>
              </a:r>
            </a:p>
          </p:txBody>
        </p:sp>
      </p:grpSp>
      <p:grpSp>
        <p:nvGrpSpPr>
          <p:cNvPr id="317" name="모서리가 둥근 직사각형 20"/>
          <p:cNvGrpSpPr/>
          <p:nvPr/>
        </p:nvGrpSpPr>
        <p:grpSpPr>
          <a:xfrm>
            <a:off x="4629283" y="2409952"/>
            <a:ext cx="1346880" cy="360001"/>
            <a:chOff x="0" y="0"/>
            <a:chExt cx="1346879" cy="359999"/>
          </a:xfrm>
        </p:grpSpPr>
        <p:sp>
          <p:nvSpPr>
            <p:cNvPr id="315" name="모서리가 둥근 직사각형"/>
            <p:cNvSpPr/>
            <p:nvPr/>
          </p:nvSpPr>
          <p:spPr>
            <a:xfrm>
              <a:off x="0" y="0"/>
              <a:ext cx="1346880" cy="360000"/>
            </a:xfrm>
            <a:prstGeom prst="roundRect">
              <a:avLst>
                <a:gd name="adj" fmla="val 16667"/>
              </a:avLst>
            </a:prstGeom>
            <a:solidFill>
              <a:srgbClr val="F2DCDB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" name="상품검색(크롤링)"/>
            <p:cNvSpPr txBox="1"/>
            <p:nvPr/>
          </p:nvSpPr>
          <p:spPr>
            <a:xfrm>
              <a:off x="63294" y="39029"/>
              <a:ext cx="1220292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상품검색(크롤링)</a:t>
              </a:r>
            </a:p>
          </p:txBody>
        </p:sp>
      </p:grpSp>
      <p:grpSp>
        <p:nvGrpSpPr>
          <p:cNvPr id="320" name="모서리가 둥근 직사각형 8"/>
          <p:cNvGrpSpPr/>
          <p:nvPr/>
        </p:nvGrpSpPr>
        <p:grpSpPr>
          <a:xfrm>
            <a:off x="4993351" y="3710957"/>
            <a:ext cx="1346880" cy="360001"/>
            <a:chOff x="0" y="0"/>
            <a:chExt cx="1346879" cy="359999"/>
          </a:xfrm>
        </p:grpSpPr>
        <p:sp>
          <p:nvSpPr>
            <p:cNvPr id="318" name="모서리가 둥근 직사각형"/>
            <p:cNvSpPr/>
            <p:nvPr/>
          </p:nvSpPr>
          <p:spPr>
            <a:xfrm>
              <a:off x="0" y="0"/>
              <a:ext cx="1346880" cy="3600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" name="특허 출원 / 신청"/>
            <p:cNvSpPr txBox="1"/>
            <p:nvPr/>
          </p:nvSpPr>
          <p:spPr>
            <a:xfrm>
              <a:off x="63294" y="39029"/>
              <a:ext cx="1220292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특허 출원 / 신청</a:t>
              </a:r>
            </a:p>
          </p:txBody>
        </p:sp>
      </p:grpSp>
      <p:sp>
        <p:nvSpPr>
          <p:cNvPr id="321" name="직선 연결선 51"/>
          <p:cNvSpPr/>
          <p:nvPr/>
        </p:nvSpPr>
        <p:spPr>
          <a:xfrm flipV="1">
            <a:off x="6352930" y="3895719"/>
            <a:ext cx="336722" cy="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324" name="모서리가 둥근 직사각형 24"/>
          <p:cNvGrpSpPr/>
          <p:nvPr/>
        </p:nvGrpSpPr>
        <p:grpSpPr>
          <a:xfrm>
            <a:off x="5295932" y="5721767"/>
            <a:ext cx="1346880" cy="360001"/>
            <a:chOff x="0" y="0"/>
            <a:chExt cx="1346879" cy="359999"/>
          </a:xfrm>
        </p:grpSpPr>
        <p:sp>
          <p:nvSpPr>
            <p:cNvPr id="322" name="모서리가 둥근 직사각형"/>
            <p:cNvSpPr/>
            <p:nvPr/>
          </p:nvSpPr>
          <p:spPr>
            <a:xfrm>
              <a:off x="0" y="0"/>
              <a:ext cx="1346880" cy="360000"/>
            </a:xfrm>
            <a:prstGeom prst="roundRect">
              <a:avLst>
                <a:gd name="adj" fmla="val 16667"/>
              </a:avLst>
            </a:prstGeom>
            <a:solidFill>
              <a:srgbClr val="F2DCDB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3" name="양자 커뮤니케이션"/>
            <p:cNvSpPr txBox="1"/>
            <p:nvPr/>
          </p:nvSpPr>
          <p:spPr>
            <a:xfrm>
              <a:off x="63294" y="39029"/>
              <a:ext cx="1220292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양자 커뮤니케이션</a:t>
              </a:r>
            </a:p>
          </p:txBody>
        </p:sp>
      </p:grpSp>
      <p:sp>
        <p:nvSpPr>
          <p:cNvPr id="325" name="직선 연결선 51"/>
          <p:cNvSpPr/>
          <p:nvPr/>
        </p:nvSpPr>
        <p:spPr>
          <a:xfrm flipV="1">
            <a:off x="3279438" y="5897003"/>
            <a:ext cx="336723" cy="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328" name="모서리가 둥근 직사각형 8"/>
          <p:cNvGrpSpPr/>
          <p:nvPr/>
        </p:nvGrpSpPr>
        <p:grpSpPr>
          <a:xfrm>
            <a:off x="3611503" y="5717004"/>
            <a:ext cx="1346880" cy="360001"/>
            <a:chOff x="0" y="0"/>
            <a:chExt cx="1346879" cy="359999"/>
          </a:xfrm>
        </p:grpSpPr>
        <p:sp>
          <p:nvSpPr>
            <p:cNvPr id="326" name="모서리가 둥근 직사각형"/>
            <p:cNvSpPr/>
            <p:nvPr/>
          </p:nvSpPr>
          <p:spPr>
            <a:xfrm>
              <a:off x="0" y="0"/>
              <a:ext cx="1346880" cy="3600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7" name="1:1 메시지"/>
            <p:cNvSpPr txBox="1"/>
            <p:nvPr/>
          </p:nvSpPr>
          <p:spPr>
            <a:xfrm>
              <a:off x="63294" y="39029"/>
              <a:ext cx="1220292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1:1 메시지</a:t>
              </a:r>
            </a:p>
          </p:txBody>
        </p:sp>
      </p:grpSp>
      <p:sp>
        <p:nvSpPr>
          <p:cNvPr id="329" name="직선 연결선 51"/>
          <p:cNvSpPr/>
          <p:nvPr/>
        </p:nvSpPr>
        <p:spPr>
          <a:xfrm flipV="1">
            <a:off x="4971082" y="5901767"/>
            <a:ext cx="336722" cy="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직선 연결선 36"/>
          <p:cNvSpPr/>
          <p:nvPr/>
        </p:nvSpPr>
        <p:spPr>
          <a:xfrm>
            <a:off x="3900480" y="4490067"/>
            <a:ext cx="480104" cy="1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38" name="제목 4"/>
          <p:cNvSpPr txBox="1"/>
          <p:nvPr>
            <p:ph type="title"/>
          </p:nvPr>
        </p:nvSpPr>
        <p:spPr>
          <a:xfrm>
            <a:off x="142843" y="71414"/>
            <a:ext cx="6357984" cy="500066"/>
          </a:xfrm>
          <a:prstGeom prst="rect">
            <a:avLst/>
          </a:prstGeom>
        </p:spPr>
        <p:txBody>
          <a:bodyPr/>
          <a:lstStyle/>
          <a:p>
            <a:pPr/>
            <a:r>
              <a:t>메뉴구성</a:t>
            </a:r>
          </a:p>
        </p:txBody>
      </p:sp>
      <p:sp>
        <p:nvSpPr>
          <p:cNvPr id="339" name="슬라이드 번호 개체 틀 1"/>
          <p:cNvSpPr txBox="1"/>
          <p:nvPr>
            <p:ph type="sldNum" sz="quarter" idx="2"/>
          </p:nvPr>
        </p:nvSpPr>
        <p:spPr>
          <a:xfrm>
            <a:off x="4477551" y="6405880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42" name="모서리가 둥근 직사각형 2"/>
          <p:cNvGrpSpPr/>
          <p:nvPr/>
        </p:nvGrpSpPr>
        <p:grpSpPr>
          <a:xfrm>
            <a:off x="1331640" y="1157268"/>
            <a:ext cx="1346880" cy="428172"/>
            <a:chOff x="0" y="0"/>
            <a:chExt cx="1346879" cy="428171"/>
          </a:xfrm>
        </p:grpSpPr>
        <p:sp>
          <p:nvSpPr>
            <p:cNvPr id="340" name="모서리가 둥근 직사각형"/>
            <p:cNvSpPr/>
            <p:nvPr/>
          </p:nvSpPr>
          <p:spPr>
            <a:xfrm>
              <a:off x="0" y="0"/>
              <a:ext cx="1346880" cy="428172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pPr>
            </a:p>
          </p:txBody>
        </p:sp>
        <p:sp>
          <p:nvSpPr>
            <p:cNvPr id="341" name="SponsorS"/>
            <p:cNvSpPr txBox="1"/>
            <p:nvPr/>
          </p:nvSpPr>
          <p:spPr>
            <a:xfrm>
              <a:off x="66622" y="60415"/>
              <a:ext cx="1213635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SponsorS</a:t>
              </a:r>
            </a:p>
          </p:txBody>
        </p:sp>
      </p:grpSp>
      <p:grpSp>
        <p:nvGrpSpPr>
          <p:cNvPr id="345" name="모서리가 둥근 직사각형 9"/>
          <p:cNvGrpSpPr/>
          <p:nvPr/>
        </p:nvGrpSpPr>
        <p:grpSpPr>
          <a:xfrm>
            <a:off x="2551899" y="1752581"/>
            <a:ext cx="1346880" cy="428172"/>
            <a:chOff x="0" y="0"/>
            <a:chExt cx="1346879" cy="428171"/>
          </a:xfrm>
        </p:grpSpPr>
        <p:sp>
          <p:nvSpPr>
            <p:cNvPr id="343" name="모서리가 둥근 직사각형"/>
            <p:cNvSpPr/>
            <p:nvPr/>
          </p:nvSpPr>
          <p:spPr>
            <a:xfrm>
              <a:off x="0" y="0"/>
              <a:ext cx="1346880" cy="428172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4" name="메인 화면"/>
            <p:cNvSpPr txBox="1"/>
            <p:nvPr/>
          </p:nvSpPr>
          <p:spPr>
            <a:xfrm>
              <a:off x="66622" y="73115"/>
              <a:ext cx="1213635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메인 화면</a:t>
              </a:r>
            </a:p>
          </p:txBody>
        </p:sp>
      </p:grpSp>
      <p:grpSp>
        <p:nvGrpSpPr>
          <p:cNvPr id="348" name="모서리가 둥근 직사각형 10"/>
          <p:cNvGrpSpPr/>
          <p:nvPr/>
        </p:nvGrpSpPr>
        <p:grpSpPr>
          <a:xfrm>
            <a:off x="2551899" y="2288022"/>
            <a:ext cx="1346880" cy="428172"/>
            <a:chOff x="0" y="0"/>
            <a:chExt cx="1346879" cy="428171"/>
          </a:xfrm>
        </p:grpSpPr>
        <p:sp>
          <p:nvSpPr>
            <p:cNvPr id="346" name="모서리가 둥근 직사각형"/>
            <p:cNvSpPr/>
            <p:nvPr/>
          </p:nvSpPr>
          <p:spPr>
            <a:xfrm>
              <a:off x="0" y="0"/>
              <a:ext cx="1346880" cy="428172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pPr>
            </a:p>
          </p:txBody>
        </p:sp>
        <p:sp>
          <p:nvSpPr>
            <p:cNvPr id="347" name="검색"/>
            <p:cNvSpPr txBox="1"/>
            <p:nvPr/>
          </p:nvSpPr>
          <p:spPr>
            <a:xfrm>
              <a:off x="66622" y="73115"/>
              <a:ext cx="1213635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검색</a:t>
              </a:r>
            </a:p>
          </p:txBody>
        </p:sp>
      </p:grpSp>
      <p:grpSp>
        <p:nvGrpSpPr>
          <p:cNvPr id="351" name="모서리가 둥근 직사각형 11"/>
          <p:cNvGrpSpPr/>
          <p:nvPr/>
        </p:nvGrpSpPr>
        <p:grpSpPr>
          <a:xfrm>
            <a:off x="2551899" y="4279107"/>
            <a:ext cx="1346880" cy="428172"/>
            <a:chOff x="0" y="0"/>
            <a:chExt cx="1346879" cy="428171"/>
          </a:xfrm>
        </p:grpSpPr>
        <p:sp>
          <p:nvSpPr>
            <p:cNvPr id="349" name="모서리가 둥근 직사각형"/>
            <p:cNvSpPr/>
            <p:nvPr/>
          </p:nvSpPr>
          <p:spPr>
            <a:xfrm>
              <a:off x="0" y="0"/>
              <a:ext cx="1346880" cy="428172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0" name="부가기능"/>
            <p:cNvSpPr txBox="1"/>
            <p:nvPr/>
          </p:nvSpPr>
          <p:spPr>
            <a:xfrm>
              <a:off x="66622" y="73115"/>
              <a:ext cx="1213635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부가기능</a:t>
              </a:r>
            </a:p>
          </p:txBody>
        </p:sp>
      </p:grpSp>
      <p:grpSp>
        <p:nvGrpSpPr>
          <p:cNvPr id="354" name="모서리가 둥근 직사각형 14"/>
          <p:cNvGrpSpPr/>
          <p:nvPr/>
        </p:nvGrpSpPr>
        <p:grpSpPr>
          <a:xfrm>
            <a:off x="4355798" y="2322104"/>
            <a:ext cx="1346880" cy="360001"/>
            <a:chOff x="0" y="0"/>
            <a:chExt cx="1346879" cy="359999"/>
          </a:xfrm>
        </p:grpSpPr>
        <p:sp>
          <p:nvSpPr>
            <p:cNvPr id="352" name="모서리가 둥근 직사각형"/>
            <p:cNvSpPr/>
            <p:nvPr/>
          </p:nvSpPr>
          <p:spPr>
            <a:xfrm>
              <a:off x="0" y="0"/>
              <a:ext cx="1346880" cy="3600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3" name="제품 / 특허 검색"/>
            <p:cNvSpPr txBox="1"/>
            <p:nvPr/>
          </p:nvSpPr>
          <p:spPr>
            <a:xfrm>
              <a:off x="63294" y="39029"/>
              <a:ext cx="122029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제품 / 특허 검색</a:t>
              </a:r>
            </a:p>
          </p:txBody>
        </p:sp>
      </p:grpSp>
      <p:grpSp>
        <p:nvGrpSpPr>
          <p:cNvPr id="357" name="모서리가 둥근 직사각형 15"/>
          <p:cNvGrpSpPr/>
          <p:nvPr/>
        </p:nvGrpSpPr>
        <p:grpSpPr>
          <a:xfrm>
            <a:off x="4355798" y="2790755"/>
            <a:ext cx="1346880" cy="360001"/>
            <a:chOff x="0" y="0"/>
            <a:chExt cx="1346879" cy="359999"/>
          </a:xfrm>
        </p:grpSpPr>
        <p:sp>
          <p:nvSpPr>
            <p:cNvPr id="355" name="모서리가 둥근 직사각형"/>
            <p:cNvSpPr/>
            <p:nvPr/>
          </p:nvSpPr>
          <p:spPr>
            <a:xfrm>
              <a:off x="0" y="0"/>
              <a:ext cx="1346880" cy="3600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" name="상품검색(크롤링)"/>
            <p:cNvSpPr txBox="1"/>
            <p:nvPr/>
          </p:nvSpPr>
          <p:spPr>
            <a:xfrm>
              <a:off x="63294" y="39029"/>
              <a:ext cx="122029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상품검색(크롤링)</a:t>
              </a:r>
            </a:p>
          </p:txBody>
        </p:sp>
      </p:grpSp>
      <p:grpSp>
        <p:nvGrpSpPr>
          <p:cNvPr id="360" name="모서리가 둥근 직사각형 19"/>
          <p:cNvGrpSpPr/>
          <p:nvPr/>
        </p:nvGrpSpPr>
        <p:grpSpPr>
          <a:xfrm>
            <a:off x="4382170" y="4308240"/>
            <a:ext cx="1346880" cy="360001"/>
            <a:chOff x="0" y="0"/>
            <a:chExt cx="1346879" cy="359999"/>
          </a:xfrm>
        </p:grpSpPr>
        <p:sp>
          <p:nvSpPr>
            <p:cNvPr id="358" name="모서리가 둥근 직사각형"/>
            <p:cNvSpPr/>
            <p:nvPr/>
          </p:nvSpPr>
          <p:spPr>
            <a:xfrm>
              <a:off x="0" y="0"/>
              <a:ext cx="1346880" cy="3600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9" name="1:1 메시지 / 채팅"/>
            <p:cNvSpPr txBox="1"/>
            <p:nvPr/>
          </p:nvSpPr>
          <p:spPr>
            <a:xfrm>
              <a:off x="63294" y="39029"/>
              <a:ext cx="122029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1:1 메시지 / 채팅</a:t>
              </a:r>
            </a:p>
          </p:txBody>
        </p:sp>
      </p:grpSp>
      <p:grpSp>
        <p:nvGrpSpPr>
          <p:cNvPr id="363" name="모서리가 둥근 직사각형 20"/>
          <p:cNvGrpSpPr/>
          <p:nvPr/>
        </p:nvGrpSpPr>
        <p:grpSpPr>
          <a:xfrm>
            <a:off x="4382170" y="4812336"/>
            <a:ext cx="1346880" cy="360001"/>
            <a:chOff x="0" y="0"/>
            <a:chExt cx="1346879" cy="359999"/>
          </a:xfrm>
        </p:grpSpPr>
        <p:sp>
          <p:nvSpPr>
            <p:cNvPr id="361" name="모서리가 둥근 직사각형"/>
            <p:cNvSpPr/>
            <p:nvPr/>
          </p:nvSpPr>
          <p:spPr>
            <a:xfrm>
              <a:off x="0" y="0"/>
              <a:ext cx="1346880" cy="3600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2" name="설문조사 ( 별점 )"/>
            <p:cNvSpPr txBox="1"/>
            <p:nvPr/>
          </p:nvSpPr>
          <p:spPr>
            <a:xfrm>
              <a:off x="63294" y="39029"/>
              <a:ext cx="122029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설문조사 ( 별점 )</a:t>
              </a:r>
            </a:p>
          </p:txBody>
        </p:sp>
      </p:grpSp>
      <p:grpSp>
        <p:nvGrpSpPr>
          <p:cNvPr id="366" name="모서리가 둥근 직사각형 26"/>
          <p:cNvGrpSpPr/>
          <p:nvPr/>
        </p:nvGrpSpPr>
        <p:grpSpPr>
          <a:xfrm>
            <a:off x="4378923" y="5360804"/>
            <a:ext cx="1346880" cy="360001"/>
            <a:chOff x="0" y="0"/>
            <a:chExt cx="1346879" cy="359999"/>
          </a:xfrm>
        </p:grpSpPr>
        <p:sp>
          <p:nvSpPr>
            <p:cNvPr id="364" name="모서리가 둥근 직사각형"/>
            <p:cNvSpPr/>
            <p:nvPr/>
          </p:nvSpPr>
          <p:spPr>
            <a:xfrm>
              <a:off x="0" y="0"/>
              <a:ext cx="1346880" cy="3600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5" name="Q &amp; A 게시판"/>
            <p:cNvSpPr txBox="1"/>
            <p:nvPr/>
          </p:nvSpPr>
          <p:spPr>
            <a:xfrm>
              <a:off x="63294" y="39029"/>
              <a:ext cx="122029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Q &amp; A 게시판</a:t>
              </a:r>
            </a:p>
          </p:txBody>
        </p:sp>
      </p:grpSp>
      <p:grpSp>
        <p:nvGrpSpPr>
          <p:cNvPr id="369" name="모서리가 둥근 직사각형 27"/>
          <p:cNvGrpSpPr/>
          <p:nvPr/>
        </p:nvGrpSpPr>
        <p:grpSpPr>
          <a:xfrm>
            <a:off x="4378923" y="5784288"/>
            <a:ext cx="1556727" cy="546048"/>
            <a:chOff x="0" y="0"/>
            <a:chExt cx="1556726" cy="546047"/>
          </a:xfrm>
        </p:grpSpPr>
        <p:sp>
          <p:nvSpPr>
            <p:cNvPr id="367" name="모서리가 둥근 직사각형"/>
            <p:cNvSpPr/>
            <p:nvPr/>
          </p:nvSpPr>
          <p:spPr>
            <a:xfrm>
              <a:off x="0" y="64979"/>
              <a:ext cx="1556727" cy="41609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8" name="특허 사용 신청/ 허가"/>
            <p:cNvSpPr txBox="1"/>
            <p:nvPr/>
          </p:nvSpPr>
          <p:spPr>
            <a:xfrm>
              <a:off x="73155" y="0"/>
              <a:ext cx="1410417" cy="546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특허 사용 신청/ 허가</a:t>
              </a:r>
            </a:p>
          </p:txBody>
        </p:sp>
      </p:grpSp>
      <p:sp>
        <p:nvSpPr>
          <p:cNvPr id="393" name="꺾인 연결선 30"/>
          <p:cNvSpPr/>
          <p:nvPr/>
        </p:nvSpPr>
        <p:spPr>
          <a:xfrm>
            <a:off x="3900170" y="2501900"/>
            <a:ext cx="453390" cy="468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2101" y="0"/>
                </a:lnTo>
                <a:lnTo>
                  <a:pt x="12101" y="8137"/>
                </a:lnTo>
                <a:lnTo>
                  <a:pt x="9499" y="8137"/>
                </a:lnTo>
                <a:lnTo>
                  <a:pt x="9499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94" name="직선 연결선 34"/>
          <p:cNvSpPr/>
          <p:nvPr/>
        </p:nvSpPr>
        <p:spPr>
          <a:xfrm>
            <a:off x="3900480" y="2502106"/>
            <a:ext cx="453732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72" name="직선 연결선 44"/>
          <p:cNvSpPr/>
          <p:nvPr/>
        </p:nvSpPr>
        <p:spPr>
          <a:xfrm>
            <a:off x="2009421" y="1966666"/>
            <a:ext cx="542478" cy="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3" name="직선 연결선 46"/>
          <p:cNvSpPr/>
          <p:nvPr/>
        </p:nvSpPr>
        <p:spPr>
          <a:xfrm>
            <a:off x="2010876" y="2502811"/>
            <a:ext cx="542478" cy="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4" name="직선 연결선 47"/>
          <p:cNvSpPr/>
          <p:nvPr/>
        </p:nvSpPr>
        <p:spPr>
          <a:xfrm>
            <a:off x="2009420" y="4480490"/>
            <a:ext cx="542478" cy="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377" name="모서리가 둥근 직사각형 37"/>
          <p:cNvGrpSpPr/>
          <p:nvPr/>
        </p:nvGrpSpPr>
        <p:grpSpPr>
          <a:xfrm>
            <a:off x="2538501" y="3303747"/>
            <a:ext cx="1346880" cy="428172"/>
            <a:chOff x="0" y="0"/>
            <a:chExt cx="1346879" cy="428171"/>
          </a:xfrm>
        </p:grpSpPr>
        <p:sp>
          <p:nvSpPr>
            <p:cNvPr id="375" name="모서리가 둥근 직사각형"/>
            <p:cNvSpPr/>
            <p:nvPr/>
          </p:nvSpPr>
          <p:spPr>
            <a:xfrm>
              <a:off x="0" y="0"/>
              <a:ext cx="1346880" cy="428172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6" name="크라우드 펀딩"/>
            <p:cNvSpPr txBox="1"/>
            <p:nvPr/>
          </p:nvSpPr>
          <p:spPr>
            <a:xfrm>
              <a:off x="66622" y="73115"/>
              <a:ext cx="1213635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크라우드 펀딩</a:t>
              </a:r>
            </a:p>
          </p:txBody>
        </p:sp>
      </p:grpSp>
      <p:sp>
        <p:nvSpPr>
          <p:cNvPr id="378" name="직선 연결선 38"/>
          <p:cNvSpPr/>
          <p:nvPr/>
        </p:nvSpPr>
        <p:spPr>
          <a:xfrm>
            <a:off x="2010876" y="3517832"/>
            <a:ext cx="542478" cy="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381" name="모서리가 둥근 직사각형 53"/>
          <p:cNvGrpSpPr/>
          <p:nvPr/>
        </p:nvGrpSpPr>
        <p:grpSpPr>
          <a:xfrm>
            <a:off x="4382170" y="3337829"/>
            <a:ext cx="1346880" cy="360001"/>
            <a:chOff x="0" y="0"/>
            <a:chExt cx="1346879" cy="359999"/>
          </a:xfrm>
        </p:grpSpPr>
        <p:sp>
          <p:nvSpPr>
            <p:cNvPr id="379" name="모서리가 둥근 직사각형"/>
            <p:cNvSpPr/>
            <p:nvPr/>
          </p:nvSpPr>
          <p:spPr>
            <a:xfrm>
              <a:off x="0" y="0"/>
              <a:ext cx="1346880" cy="3600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0" name="펀딩 등록/ 조회"/>
            <p:cNvSpPr txBox="1"/>
            <p:nvPr/>
          </p:nvSpPr>
          <p:spPr>
            <a:xfrm>
              <a:off x="63294" y="39029"/>
              <a:ext cx="122029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펀딩 등록/ 조회</a:t>
              </a:r>
            </a:p>
          </p:txBody>
        </p:sp>
      </p:grpSp>
      <p:sp>
        <p:nvSpPr>
          <p:cNvPr id="395" name="꺾인 연결선 54"/>
          <p:cNvSpPr/>
          <p:nvPr/>
        </p:nvSpPr>
        <p:spPr>
          <a:xfrm>
            <a:off x="3211830" y="3048000"/>
            <a:ext cx="1168401" cy="468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707"/>
                </a:moveTo>
                <a:lnTo>
                  <a:pt x="0" y="0"/>
                </a:lnTo>
                <a:lnTo>
                  <a:pt x="16904" y="0"/>
                </a:lnTo>
                <a:lnTo>
                  <a:pt x="16904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385" name="모서리가 둥근 직사각형 61"/>
          <p:cNvGrpSpPr/>
          <p:nvPr/>
        </p:nvGrpSpPr>
        <p:grpSpPr>
          <a:xfrm>
            <a:off x="6182822" y="3338035"/>
            <a:ext cx="1346881" cy="360001"/>
            <a:chOff x="0" y="0"/>
            <a:chExt cx="1346879" cy="359999"/>
          </a:xfrm>
        </p:grpSpPr>
        <p:sp>
          <p:nvSpPr>
            <p:cNvPr id="383" name="모서리가 둥근 직사각형"/>
            <p:cNvSpPr/>
            <p:nvPr/>
          </p:nvSpPr>
          <p:spPr>
            <a:xfrm>
              <a:off x="0" y="0"/>
              <a:ext cx="1346880" cy="3600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4" name="결제"/>
            <p:cNvSpPr txBox="1"/>
            <p:nvPr/>
          </p:nvSpPr>
          <p:spPr>
            <a:xfrm>
              <a:off x="63294" y="39029"/>
              <a:ext cx="1220291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latin typeface="가는둥근제목체"/>
                  <a:ea typeface="가는둥근제목체"/>
                  <a:cs typeface="가는둥근제목체"/>
                  <a:sym typeface="가는둥근제목체"/>
                </a:defRPr>
              </a:lvl1pPr>
            </a:lstStyle>
            <a:p>
              <a:pPr/>
              <a:r>
                <a:t>결제</a:t>
              </a:r>
            </a:p>
          </p:txBody>
        </p:sp>
      </p:grpSp>
      <p:sp>
        <p:nvSpPr>
          <p:cNvPr id="396" name="직선 연결선 64"/>
          <p:cNvSpPr/>
          <p:nvPr/>
        </p:nvSpPr>
        <p:spPr>
          <a:xfrm>
            <a:off x="5730752" y="3517906"/>
            <a:ext cx="450484" cy="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87" name="직선 연결선 18"/>
          <p:cNvSpPr/>
          <p:nvPr/>
        </p:nvSpPr>
        <p:spPr>
          <a:xfrm flipH="1">
            <a:off x="2005079" y="1585439"/>
            <a:ext cx="1" cy="2902803"/>
          </a:xfrm>
          <a:prstGeom prst="line">
            <a:avLst/>
          </a:prstGeom>
          <a:solidFill>
            <a:srgbClr val="FFFFFF"/>
          </a:solidFill>
          <a:ln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8" name="직선 연결선 50"/>
          <p:cNvSpPr/>
          <p:nvPr/>
        </p:nvSpPr>
        <p:spPr>
          <a:xfrm flipV="1">
            <a:off x="4057453" y="5540804"/>
            <a:ext cx="333977" cy="3323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9" name="직선 연결선 52"/>
          <p:cNvSpPr/>
          <p:nvPr/>
        </p:nvSpPr>
        <p:spPr>
          <a:xfrm flipV="1">
            <a:off x="4055986" y="6057313"/>
            <a:ext cx="322938" cy="729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0" name="직선 연결선 55"/>
          <p:cNvSpPr/>
          <p:nvPr/>
        </p:nvSpPr>
        <p:spPr>
          <a:xfrm>
            <a:off x="4080216" y="4496151"/>
            <a:ext cx="1" cy="1561161"/>
          </a:xfrm>
          <a:prstGeom prst="line">
            <a:avLst/>
          </a:prstGeom>
          <a:solidFill>
            <a:srgbClr val="FFFFFF"/>
          </a:solidFill>
          <a:ln>
            <a:solidFill>
              <a:srgbClr val="3A5E8A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1" name="직선 연결선 59"/>
          <p:cNvSpPr/>
          <p:nvPr/>
        </p:nvSpPr>
        <p:spPr>
          <a:xfrm flipV="1">
            <a:off x="4055986" y="5016996"/>
            <a:ext cx="322938" cy="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텍스트 개체 틀 14"/>
          <p:cNvSpPr txBox="1"/>
          <p:nvPr>
            <p:ph type="body" sz="quarter" idx="1"/>
          </p:nvPr>
        </p:nvSpPr>
        <p:spPr>
          <a:xfrm>
            <a:off x="5407924" y="12724"/>
            <a:ext cx="1071571" cy="273026"/>
          </a:xfrm>
          <a:prstGeom prst="rect">
            <a:avLst/>
          </a:prstGeom>
        </p:spPr>
        <p:txBody>
          <a:bodyPr/>
          <a:lstStyle/>
          <a:p>
            <a:pPr/>
            <a:r>
              <a:t>U_001b</a:t>
            </a:r>
          </a:p>
        </p:txBody>
      </p:sp>
      <p:sp>
        <p:nvSpPr>
          <p:cNvPr id="399" name="텍스트 개체 틀 1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400" name="텍스트 개체 틀 19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200">
                <a:solidFill>
                  <a:srgbClr val="000000"/>
                </a:solidFill>
              </a:defRPr>
            </a:pPr>
            <a:r>
              <a:t>메인 화면</a:t>
            </a:r>
          </a:p>
          <a:p>
            <a:pPr marL="0" indent="-144000">
              <a:lnSpc>
                <a:spcPct val="100000"/>
              </a:lnSpc>
              <a:spcBef>
                <a:spcPts val="200"/>
              </a:spcBef>
              <a:defRPr b="0" sz="1200">
                <a:solidFill>
                  <a:srgbClr val="000000"/>
                </a:solidFill>
              </a:defRPr>
            </a:pPr>
            <a:r>
              <a:t>웹 실행 시 보이는 메인 화면</a:t>
            </a:r>
          </a:p>
        </p:txBody>
      </p:sp>
      <p:graphicFrame>
        <p:nvGraphicFramePr>
          <p:cNvPr id="401" name="표 개체 틀 1"/>
          <p:cNvGraphicFramePr/>
          <p:nvPr/>
        </p:nvGraphicFramePr>
        <p:xfrm>
          <a:off x="7215188" y="4143375"/>
          <a:ext cx="1893317" cy="14308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9140"/>
                <a:gridCol w="1584176"/>
              </a:tblGrid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로그인 버튼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회원가입 버튼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  <a:r>
                        <a:t>실시간 채팅 </a:t>
                      </a:r>
                      <a:r>
                        <a:t>(</a:t>
                      </a:r>
                      <a:r>
                        <a:t>익명채팅</a:t>
                      </a:r>
                      <a:r>
                        <a:t>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02" name="슬라이드 번호 개체 틀 2"/>
          <p:cNvSpPr txBox="1"/>
          <p:nvPr>
            <p:ph type="sldNum" sz="quarter" idx="2"/>
          </p:nvPr>
        </p:nvSpPr>
        <p:spPr>
          <a:xfrm>
            <a:off x="8763801" y="825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3" name="텍스트 개체 틀 14"/>
          <p:cNvSpPr txBox="1"/>
          <p:nvPr/>
        </p:nvSpPr>
        <p:spPr>
          <a:xfrm>
            <a:off x="549637" y="8475"/>
            <a:ext cx="1708761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685800" algn="ctr">
              <a:defRPr sz="1000"/>
            </a:pPr>
            <a:r>
              <a:t>창업지원 </a:t>
            </a:r>
            <a:r>
              <a:t>/ </a:t>
            </a:r>
            <a:r>
              <a:t>크라우드펀딩</a:t>
            </a:r>
          </a:p>
        </p:txBody>
      </p:sp>
      <p:sp>
        <p:nvSpPr>
          <p:cNvPr id="404" name="텍스트 개체 틀 14"/>
          <p:cNvSpPr txBox="1"/>
          <p:nvPr/>
        </p:nvSpPr>
        <p:spPr>
          <a:xfrm>
            <a:off x="3056991" y="27627"/>
            <a:ext cx="1541298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685800" algn="ctr">
              <a:defRPr sz="1000"/>
            </a:lvl1pPr>
          </a:lstStyle>
          <a:p>
            <a:pPr/>
            <a:r>
              <a:t>메인화면</a:t>
            </a:r>
          </a:p>
        </p:txBody>
      </p:sp>
      <p:sp>
        <p:nvSpPr>
          <p:cNvPr id="405" name="TextBox 4"/>
          <p:cNvSpPr txBox="1"/>
          <p:nvPr/>
        </p:nvSpPr>
        <p:spPr>
          <a:xfrm>
            <a:off x="7138000" y="14427"/>
            <a:ext cx="75377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2019-10-26</a:t>
            </a:r>
          </a:p>
        </p:txBody>
      </p:sp>
      <p:grpSp>
        <p:nvGrpSpPr>
          <p:cNvPr id="408" name="타원 11"/>
          <p:cNvGrpSpPr/>
          <p:nvPr/>
        </p:nvGrpSpPr>
        <p:grpSpPr>
          <a:xfrm>
            <a:off x="4868609" y="539025"/>
            <a:ext cx="294929" cy="307341"/>
            <a:chOff x="0" y="0"/>
            <a:chExt cx="294928" cy="307340"/>
          </a:xfrm>
        </p:grpSpPr>
        <p:sp>
          <p:nvSpPr>
            <p:cNvPr id="406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407" name="1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11" name="타원 12"/>
          <p:cNvGrpSpPr/>
          <p:nvPr/>
        </p:nvGrpSpPr>
        <p:grpSpPr>
          <a:xfrm>
            <a:off x="5267366" y="539025"/>
            <a:ext cx="294929" cy="307341"/>
            <a:chOff x="0" y="0"/>
            <a:chExt cx="294928" cy="307340"/>
          </a:xfrm>
        </p:grpSpPr>
        <p:sp>
          <p:nvSpPr>
            <p:cNvPr id="409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410" name="2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pic>
        <p:nvPicPr>
          <p:cNvPr id="41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372" y="4221088"/>
            <a:ext cx="5835973" cy="232660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5" name="타원 17"/>
          <p:cNvGrpSpPr/>
          <p:nvPr/>
        </p:nvGrpSpPr>
        <p:grpSpPr>
          <a:xfrm>
            <a:off x="4349079" y="4729362"/>
            <a:ext cx="294929" cy="307341"/>
            <a:chOff x="0" y="0"/>
            <a:chExt cx="294928" cy="307340"/>
          </a:xfrm>
        </p:grpSpPr>
        <p:sp>
          <p:nvSpPr>
            <p:cNvPr id="413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414" name="3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pic>
        <p:nvPicPr>
          <p:cNvPr id="41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536" y="836712"/>
            <a:ext cx="6088809" cy="3282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11" y="1628799"/>
            <a:ext cx="6571924" cy="3888434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텍스트 개체 틀 14"/>
          <p:cNvSpPr txBox="1"/>
          <p:nvPr>
            <p:ph type="body" sz="quarter" idx="1"/>
          </p:nvPr>
        </p:nvSpPr>
        <p:spPr>
          <a:xfrm>
            <a:off x="5407924" y="12724"/>
            <a:ext cx="1071571" cy="273026"/>
          </a:xfrm>
          <a:prstGeom prst="rect">
            <a:avLst/>
          </a:prstGeom>
        </p:spPr>
        <p:txBody>
          <a:bodyPr/>
          <a:lstStyle/>
          <a:p>
            <a:pPr/>
            <a:r>
              <a:t>U_002b</a:t>
            </a:r>
          </a:p>
        </p:txBody>
      </p:sp>
      <p:sp>
        <p:nvSpPr>
          <p:cNvPr id="420" name="텍스트 개체 틀 1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421" name="텍스트 개체 틀 19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200">
                <a:solidFill>
                  <a:srgbClr val="000000"/>
                </a:solidFill>
              </a:defRPr>
            </a:pPr>
            <a:r>
              <a:t>로그인</a:t>
            </a:r>
          </a:p>
          <a:p>
            <a:pPr marL="0" indent="-144000">
              <a:lnSpc>
                <a:spcPct val="100000"/>
              </a:lnSpc>
              <a:spcBef>
                <a:spcPts val="200"/>
              </a:spcBef>
              <a:defRPr b="0" sz="1200">
                <a:solidFill>
                  <a:srgbClr val="000000"/>
                </a:solidFill>
              </a:defRPr>
            </a:pPr>
            <a:r>
              <a:t>등록 된 회원 정보를 바탕으로 로그인</a:t>
            </a:r>
          </a:p>
        </p:txBody>
      </p:sp>
      <p:graphicFrame>
        <p:nvGraphicFramePr>
          <p:cNvPr id="422" name="표 개체 틀 1"/>
          <p:cNvGraphicFramePr/>
          <p:nvPr/>
        </p:nvGraphicFramePr>
        <p:xfrm>
          <a:off x="7215188" y="4143375"/>
          <a:ext cx="1893317" cy="14308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9140"/>
                <a:gridCol w="1584176"/>
              </a:tblGrid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사용자 정보 등록 요청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로그인 버튼 누르면 로그인 완료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23" name="슬라이드 번호 개체 틀 2"/>
          <p:cNvSpPr txBox="1"/>
          <p:nvPr>
            <p:ph type="sldNum" sz="quarter" idx="2"/>
          </p:nvPr>
        </p:nvSpPr>
        <p:spPr>
          <a:xfrm>
            <a:off x="8763801" y="825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4" name="텍스트 개체 틀 14"/>
          <p:cNvSpPr txBox="1"/>
          <p:nvPr/>
        </p:nvSpPr>
        <p:spPr>
          <a:xfrm>
            <a:off x="547218" y="14426"/>
            <a:ext cx="1708762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685800" algn="ctr">
              <a:defRPr sz="1000"/>
            </a:pPr>
            <a:r>
              <a:t>창업지원 </a:t>
            </a:r>
            <a:r>
              <a:t>/ </a:t>
            </a:r>
            <a:r>
              <a:t>크라우드펀딩</a:t>
            </a:r>
          </a:p>
        </p:txBody>
      </p:sp>
      <p:sp>
        <p:nvSpPr>
          <p:cNvPr id="425" name="텍스트 개체 틀 14"/>
          <p:cNvSpPr txBox="1"/>
          <p:nvPr/>
        </p:nvSpPr>
        <p:spPr>
          <a:xfrm>
            <a:off x="3056991" y="27627"/>
            <a:ext cx="1541298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685800" algn="ctr">
              <a:defRPr sz="1000"/>
            </a:lvl1pPr>
          </a:lstStyle>
          <a:p>
            <a:pPr/>
            <a:r>
              <a:t>로그인</a:t>
            </a:r>
          </a:p>
        </p:txBody>
      </p:sp>
      <p:sp>
        <p:nvSpPr>
          <p:cNvPr id="426" name="TextBox 4"/>
          <p:cNvSpPr txBox="1"/>
          <p:nvPr/>
        </p:nvSpPr>
        <p:spPr>
          <a:xfrm>
            <a:off x="7138000" y="14427"/>
            <a:ext cx="75377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2019-10-26</a:t>
            </a:r>
          </a:p>
        </p:txBody>
      </p:sp>
      <p:grpSp>
        <p:nvGrpSpPr>
          <p:cNvPr id="429" name="타원 10"/>
          <p:cNvGrpSpPr/>
          <p:nvPr/>
        </p:nvGrpSpPr>
        <p:grpSpPr>
          <a:xfrm>
            <a:off x="2404864" y="2746146"/>
            <a:ext cx="294929" cy="307341"/>
            <a:chOff x="0" y="0"/>
            <a:chExt cx="294928" cy="307340"/>
          </a:xfrm>
        </p:grpSpPr>
        <p:sp>
          <p:nvSpPr>
            <p:cNvPr id="427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428" name="1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32" name="타원 11"/>
          <p:cNvGrpSpPr/>
          <p:nvPr/>
        </p:nvGrpSpPr>
        <p:grpSpPr>
          <a:xfrm>
            <a:off x="2404864" y="3995410"/>
            <a:ext cx="294929" cy="307341"/>
            <a:chOff x="0" y="0"/>
            <a:chExt cx="294928" cy="307340"/>
          </a:xfrm>
        </p:grpSpPr>
        <p:sp>
          <p:nvSpPr>
            <p:cNvPr id="430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431" name="2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518" y="1052736"/>
            <a:ext cx="6728360" cy="4608513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텍스트 개체 틀 14"/>
          <p:cNvSpPr txBox="1"/>
          <p:nvPr>
            <p:ph type="body" sz="quarter" idx="1"/>
          </p:nvPr>
        </p:nvSpPr>
        <p:spPr>
          <a:xfrm>
            <a:off x="5407924" y="12724"/>
            <a:ext cx="1071571" cy="273026"/>
          </a:xfrm>
          <a:prstGeom prst="rect">
            <a:avLst/>
          </a:prstGeom>
        </p:spPr>
        <p:txBody>
          <a:bodyPr/>
          <a:lstStyle/>
          <a:p>
            <a:pPr/>
            <a:r>
              <a:t>U_003b</a:t>
            </a:r>
          </a:p>
        </p:txBody>
      </p:sp>
      <p:sp>
        <p:nvSpPr>
          <p:cNvPr id="436" name="텍스트 개체 틀 1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437" name="텍스트 개체 틀 19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200">
                <a:solidFill>
                  <a:srgbClr val="000000"/>
                </a:solidFill>
              </a:defRPr>
            </a:pPr>
            <a:r>
              <a:t>회원가입</a:t>
            </a:r>
          </a:p>
          <a:p>
            <a:pPr marL="0" indent="-144000">
              <a:lnSpc>
                <a:spcPct val="100000"/>
              </a:lnSpc>
              <a:spcBef>
                <a:spcPts val="200"/>
              </a:spcBef>
              <a:defRPr b="0" sz="1200">
                <a:solidFill>
                  <a:srgbClr val="000000"/>
                </a:solidFill>
              </a:defRPr>
            </a:pPr>
            <a:r>
              <a:t>ID,PW,</a:t>
            </a:r>
            <a:r>
              <a:t>이름</a:t>
            </a:r>
            <a:r>
              <a:t>,</a:t>
            </a:r>
            <a:r>
              <a:t>전화번호</a:t>
            </a:r>
            <a:r>
              <a:t>,</a:t>
            </a:r>
            <a:r>
              <a:t> 회원종류 등록</a:t>
            </a:r>
          </a:p>
        </p:txBody>
      </p:sp>
      <p:graphicFrame>
        <p:nvGraphicFramePr>
          <p:cNvPr id="438" name="표 개체 틀 1"/>
          <p:cNvGraphicFramePr/>
          <p:nvPr/>
        </p:nvGraphicFramePr>
        <p:xfrm>
          <a:off x="7215188" y="4143375"/>
          <a:ext cx="1868657" cy="14308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84480"/>
                <a:gridCol w="1584176"/>
              </a:tblGrid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사용자 정보 등록 요청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/>
                        <a:t>회원가입 버튼 누르면 가입완료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39" name="슬라이드 번호 개체 틀 2"/>
          <p:cNvSpPr txBox="1"/>
          <p:nvPr>
            <p:ph type="sldNum" sz="quarter" idx="2"/>
          </p:nvPr>
        </p:nvSpPr>
        <p:spPr>
          <a:xfrm>
            <a:off x="8763801" y="825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0" name="텍스트 개체 틀 14"/>
          <p:cNvSpPr txBox="1"/>
          <p:nvPr/>
        </p:nvSpPr>
        <p:spPr>
          <a:xfrm>
            <a:off x="3056991" y="27627"/>
            <a:ext cx="1541298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685800" algn="ctr">
              <a:defRPr sz="1000"/>
            </a:lvl1pPr>
          </a:lstStyle>
          <a:p>
            <a:pPr/>
            <a:r>
              <a:t>회원 가입</a:t>
            </a:r>
          </a:p>
        </p:txBody>
      </p:sp>
      <p:grpSp>
        <p:nvGrpSpPr>
          <p:cNvPr id="443" name="타원 11"/>
          <p:cNvGrpSpPr/>
          <p:nvPr/>
        </p:nvGrpSpPr>
        <p:grpSpPr>
          <a:xfrm>
            <a:off x="2552842" y="1903379"/>
            <a:ext cx="294929" cy="307341"/>
            <a:chOff x="0" y="0"/>
            <a:chExt cx="294928" cy="307340"/>
          </a:xfrm>
        </p:grpSpPr>
        <p:sp>
          <p:nvSpPr>
            <p:cNvPr id="441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442" name="1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46" name="타원 12"/>
          <p:cNvGrpSpPr/>
          <p:nvPr/>
        </p:nvGrpSpPr>
        <p:grpSpPr>
          <a:xfrm>
            <a:off x="2580927" y="4571474"/>
            <a:ext cx="294929" cy="307341"/>
            <a:chOff x="0" y="0"/>
            <a:chExt cx="294928" cy="307340"/>
          </a:xfrm>
        </p:grpSpPr>
        <p:sp>
          <p:nvSpPr>
            <p:cNvPr id="444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445" name="2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47" name="텍스트 개체 틀 14"/>
          <p:cNvSpPr txBox="1"/>
          <p:nvPr/>
        </p:nvSpPr>
        <p:spPr>
          <a:xfrm>
            <a:off x="547218" y="14426"/>
            <a:ext cx="1708762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685800" algn="ctr">
              <a:defRPr sz="1000"/>
            </a:pPr>
            <a:r>
              <a:t>창업지원 </a:t>
            </a:r>
            <a:r>
              <a:t>/ </a:t>
            </a:r>
            <a:r>
              <a:t>크라우드펀딩</a:t>
            </a:r>
          </a:p>
        </p:txBody>
      </p:sp>
      <p:sp>
        <p:nvSpPr>
          <p:cNvPr id="448" name="TextBox 17"/>
          <p:cNvSpPr txBox="1"/>
          <p:nvPr/>
        </p:nvSpPr>
        <p:spPr>
          <a:xfrm>
            <a:off x="7138000" y="14427"/>
            <a:ext cx="75377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2019-10-26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519" y="1268759"/>
            <a:ext cx="6738972" cy="4542273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텍스트 개체 틀 14"/>
          <p:cNvSpPr txBox="1"/>
          <p:nvPr>
            <p:ph type="body" sz="quarter" idx="1"/>
          </p:nvPr>
        </p:nvSpPr>
        <p:spPr>
          <a:xfrm>
            <a:off x="5407924" y="12724"/>
            <a:ext cx="1071571" cy="273026"/>
          </a:xfrm>
          <a:prstGeom prst="rect">
            <a:avLst/>
          </a:prstGeom>
        </p:spPr>
        <p:txBody>
          <a:bodyPr/>
          <a:lstStyle/>
          <a:p>
            <a:pPr/>
            <a:r>
              <a:t>U_004b</a:t>
            </a:r>
          </a:p>
        </p:txBody>
      </p:sp>
      <p:sp>
        <p:nvSpPr>
          <p:cNvPr id="452" name="텍스트 개체 틀 1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453" name="텍스트 개체 틀 19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200">
                <a:solidFill>
                  <a:srgbClr val="000000"/>
                </a:solidFill>
              </a:defRPr>
            </a:pPr>
            <a:r>
              <a:t>Q &amp; A </a:t>
            </a:r>
            <a:r>
              <a:t>게시판</a:t>
            </a:r>
          </a:p>
          <a:p>
            <a:pPr marL="0" indent="-144000">
              <a:lnSpc>
                <a:spcPct val="100000"/>
              </a:lnSpc>
              <a:spcBef>
                <a:spcPts val="200"/>
              </a:spcBef>
              <a:defRPr b="0" sz="1200">
                <a:solidFill>
                  <a:srgbClr val="000000"/>
                </a:solidFill>
              </a:defRPr>
            </a:pPr>
            <a:r>
              <a:t>질의 응답을 하는 커뮤니티성격을 가진 페이지</a:t>
            </a:r>
          </a:p>
        </p:txBody>
      </p:sp>
      <p:graphicFrame>
        <p:nvGraphicFramePr>
          <p:cNvPr id="454" name="표 개체 틀 1"/>
          <p:cNvGraphicFramePr/>
          <p:nvPr/>
        </p:nvGraphicFramePr>
        <p:xfrm>
          <a:off x="7215188" y="4143375"/>
          <a:ext cx="1893317" cy="14308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9140"/>
                <a:gridCol w="1584176"/>
              </a:tblGrid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게시글 목록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작성 버튼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검색 버튼과 거기따른 페이징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55" name="슬라이드 번호 개체 틀 2"/>
          <p:cNvSpPr txBox="1"/>
          <p:nvPr>
            <p:ph type="sldNum" sz="quarter" idx="2"/>
          </p:nvPr>
        </p:nvSpPr>
        <p:spPr>
          <a:xfrm>
            <a:off x="8763801" y="825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6" name="텍스트 개체 틀 14"/>
          <p:cNvSpPr txBox="1"/>
          <p:nvPr/>
        </p:nvSpPr>
        <p:spPr>
          <a:xfrm>
            <a:off x="3056991" y="27627"/>
            <a:ext cx="1541298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685800" algn="ctr">
              <a:defRPr sz="1000"/>
            </a:pPr>
            <a:r>
              <a:t>Q &amp; A </a:t>
            </a:r>
            <a:r>
              <a:t>게시판</a:t>
            </a:r>
          </a:p>
        </p:txBody>
      </p:sp>
      <p:grpSp>
        <p:nvGrpSpPr>
          <p:cNvPr id="459" name="타원 12"/>
          <p:cNvGrpSpPr/>
          <p:nvPr/>
        </p:nvGrpSpPr>
        <p:grpSpPr>
          <a:xfrm>
            <a:off x="1070373" y="3779386"/>
            <a:ext cx="294929" cy="307341"/>
            <a:chOff x="0" y="0"/>
            <a:chExt cx="294928" cy="307340"/>
          </a:xfrm>
        </p:grpSpPr>
        <p:sp>
          <p:nvSpPr>
            <p:cNvPr id="457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458" name="1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62" name="타원 13"/>
          <p:cNvGrpSpPr/>
          <p:nvPr/>
        </p:nvGrpSpPr>
        <p:grpSpPr>
          <a:xfrm>
            <a:off x="611558" y="4787498"/>
            <a:ext cx="294929" cy="307341"/>
            <a:chOff x="0" y="0"/>
            <a:chExt cx="294928" cy="307340"/>
          </a:xfrm>
        </p:grpSpPr>
        <p:sp>
          <p:nvSpPr>
            <p:cNvPr id="460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461" name="2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63" name="텍스트 개체 틀 14"/>
          <p:cNvSpPr txBox="1"/>
          <p:nvPr/>
        </p:nvSpPr>
        <p:spPr>
          <a:xfrm>
            <a:off x="547218" y="14426"/>
            <a:ext cx="1708762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685800" algn="ctr">
              <a:defRPr sz="1000"/>
            </a:pPr>
            <a:r>
              <a:t>창업지원 </a:t>
            </a:r>
            <a:r>
              <a:t>/ </a:t>
            </a:r>
            <a:r>
              <a:t>크라우드펀딩</a:t>
            </a:r>
          </a:p>
        </p:txBody>
      </p:sp>
      <p:sp>
        <p:nvSpPr>
          <p:cNvPr id="464" name="TextBox 20"/>
          <p:cNvSpPr txBox="1"/>
          <p:nvPr/>
        </p:nvSpPr>
        <p:spPr>
          <a:xfrm>
            <a:off x="7138000" y="14427"/>
            <a:ext cx="75377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2019-10-26</a:t>
            </a:r>
          </a:p>
        </p:txBody>
      </p:sp>
      <p:grpSp>
        <p:nvGrpSpPr>
          <p:cNvPr id="467" name="타원 21"/>
          <p:cNvGrpSpPr/>
          <p:nvPr/>
        </p:nvGrpSpPr>
        <p:grpSpPr>
          <a:xfrm>
            <a:off x="3131840" y="4944014"/>
            <a:ext cx="294929" cy="307341"/>
            <a:chOff x="0" y="0"/>
            <a:chExt cx="294928" cy="307340"/>
          </a:xfrm>
        </p:grpSpPr>
        <p:sp>
          <p:nvSpPr>
            <p:cNvPr id="465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466" name="3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336" y="1125909"/>
            <a:ext cx="6848995" cy="3671244"/>
          </a:xfrm>
          <a:prstGeom prst="rect">
            <a:avLst/>
          </a:prstGeom>
          <a:ln w="12700">
            <a:miter lim="400000"/>
          </a:ln>
        </p:spPr>
      </p:pic>
      <p:sp>
        <p:nvSpPr>
          <p:cNvPr id="470" name="텍스트 개체 틀 14"/>
          <p:cNvSpPr txBox="1"/>
          <p:nvPr>
            <p:ph type="body" sz="quarter" idx="1"/>
          </p:nvPr>
        </p:nvSpPr>
        <p:spPr>
          <a:xfrm>
            <a:off x="5407924" y="12724"/>
            <a:ext cx="1071571" cy="273026"/>
          </a:xfrm>
          <a:prstGeom prst="rect">
            <a:avLst/>
          </a:prstGeom>
        </p:spPr>
        <p:txBody>
          <a:bodyPr/>
          <a:lstStyle/>
          <a:p>
            <a:pPr/>
            <a:r>
              <a:t>U_005b</a:t>
            </a:r>
          </a:p>
        </p:txBody>
      </p:sp>
      <p:sp>
        <p:nvSpPr>
          <p:cNvPr id="471" name="텍스트 개체 틀 1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472" name="텍스트 개체 틀 19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200">
                <a:solidFill>
                  <a:srgbClr val="000000"/>
                </a:solidFill>
              </a:defRPr>
            </a:pPr>
            <a:r>
              <a:t>여러 분야의 검색기능을 사용할수있음</a:t>
            </a:r>
          </a:p>
          <a:p>
            <a:pPr marL="0" indent="-144000">
              <a:lnSpc>
                <a:spcPct val="100000"/>
              </a:lnSpc>
              <a:spcBef>
                <a:spcPts val="200"/>
              </a:spcBef>
              <a:defRPr b="0" sz="1200">
                <a:solidFill>
                  <a:srgbClr val="000000"/>
                </a:solidFill>
              </a:defRPr>
            </a:pPr>
            <a:r>
              <a:t>각 네가지로 나누어짐</a:t>
            </a:r>
          </a:p>
        </p:txBody>
      </p:sp>
      <p:graphicFrame>
        <p:nvGraphicFramePr>
          <p:cNvPr id="473" name="표 개체 틀 1"/>
          <p:cNvGraphicFramePr/>
          <p:nvPr/>
        </p:nvGraphicFramePr>
        <p:xfrm>
          <a:off x="7215188" y="4143375"/>
          <a:ext cx="1893317" cy="14308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9140"/>
                <a:gridCol w="1584176"/>
              </a:tblGrid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현 등록특허 검색페이지 버튼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크롤링통한 현재 판매되는 상품 검색해서 보여주는페이지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74" name="슬라이드 번호 개체 틀 2"/>
          <p:cNvSpPr txBox="1"/>
          <p:nvPr>
            <p:ph type="sldNum" sz="quarter" idx="2"/>
          </p:nvPr>
        </p:nvSpPr>
        <p:spPr>
          <a:xfrm>
            <a:off x="8763801" y="825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5" name="텍스트 개체 틀 14"/>
          <p:cNvSpPr txBox="1"/>
          <p:nvPr/>
        </p:nvSpPr>
        <p:spPr>
          <a:xfrm>
            <a:off x="3056991" y="27627"/>
            <a:ext cx="1541298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685800" algn="ctr">
              <a:defRPr sz="1000"/>
            </a:lvl1pPr>
          </a:lstStyle>
          <a:p>
            <a:pPr/>
            <a:r>
              <a:t>검색 페이지</a:t>
            </a:r>
          </a:p>
        </p:txBody>
      </p:sp>
      <p:grpSp>
        <p:nvGrpSpPr>
          <p:cNvPr id="478" name="타원 10"/>
          <p:cNvGrpSpPr/>
          <p:nvPr/>
        </p:nvGrpSpPr>
        <p:grpSpPr>
          <a:xfrm>
            <a:off x="1619671" y="2195210"/>
            <a:ext cx="294929" cy="307341"/>
            <a:chOff x="0" y="0"/>
            <a:chExt cx="294928" cy="307340"/>
          </a:xfrm>
        </p:grpSpPr>
        <p:sp>
          <p:nvSpPr>
            <p:cNvPr id="476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477" name="1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81" name="타원 11"/>
          <p:cNvGrpSpPr/>
          <p:nvPr/>
        </p:nvGrpSpPr>
        <p:grpSpPr>
          <a:xfrm>
            <a:off x="5320605" y="2336253"/>
            <a:ext cx="294929" cy="307341"/>
            <a:chOff x="0" y="0"/>
            <a:chExt cx="294928" cy="307340"/>
          </a:xfrm>
        </p:grpSpPr>
        <p:sp>
          <p:nvSpPr>
            <p:cNvPr id="479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480" name="2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82" name="텍스트 개체 틀 14"/>
          <p:cNvSpPr txBox="1"/>
          <p:nvPr/>
        </p:nvSpPr>
        <p:spPr>
          <a:xfrm>
            <a:off x="547218" y="14426"/>
            <a:ext cx="1708762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685800" algn="ctr">
              <a:defRPr sz="1000"/>
            </a:pPr>
            <a:r>
              <a:t>창업지원 </a:t>
            </a:r>
            <a:r>
              <a:t>/ </a:t>
            </a:r>
            <a:r>
              <a:t>크라우드펀딩</a:t>
            </a:r>
          </a:p>
        </p:txBody>
      </p:sp>
      <p:sp>
        <p:nvSpPr>
          <p:cNvPr id="483" name="TextBox 17"/>
          <p:cNvSpPr txBox="1"/>
          <p:nvPr/>
        </p:nvSpPr>
        <p:spPr>
          <a:xfrm>
            <a:off x="7138000" y="14427"/>
            <a:ext cx="75377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2019-10-26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55" y="1353516"/>
            <a:ext cx="6576125" cy="4006948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텍스트 개체 틀 14"/>
          <p:cNvSpPr txBox="1"/>
          <p:nvPr>
            <p:ph type="body" sz="quarter" idx="1"/>
          </p:nvPr>
        </p:nvSpPr>
        <p:spPr>
          <a:xfrm>
            <a:off x="5407924" y="12724"/>
            <a:ext cx="1071571" cy="273026"/>
          </a:xfrm>
          <a:prstGeom prst="rect">
            <a:avLst/>
          </a:prstGeom>
        </p:spPr>
        <p:txBody>
          <a:bodyPr/>
          <a:lstStyle/>
          <a:p>
            <a:pPr/>
            <a:r>
              <a:t>U_006b</a:t>
            </a:r>
          </a:p>
        </p:txBody>
      </p:sp>
      <p:sp>
        <p:nvSpPr>
          <p:cNvPr id="487" name="텍스트 개체 틀 1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488" name="텍스트 개체 틀 19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-144000">
              <a:lnSpc>
                <a:spcPct val="100000"/>
              </a:lnSpc>
              <a:spcBef>
                <a:spcPts val="200"/>
              </a:spcBef>
              <a:defRPr b="0" sz="1200">
                <a:solidFill>
                  <a:srgbClr val="000000"/>
                </a:solidFill>
              </a:defRPr>
            </a:pPr>
            <a:r>
              <a:t>특허를 분야에따라 검색</a:t>
            </a:r>
          </a:p>
          <a:p>
            <a:pPr marL="0" indent="-144000">
              <a:lnSpc>
                <a:spcPct val="100000"/>
              </a:lnSpc>
              <a:spcBef>
                <a:spcPts val="200"/>
              </a:spcBef>
              <a:defRPr b="0" sz="1200">
                <a:solidFill>
                  <a:srgbClr val="000000"/>
                </a:solidFill>
              </a:defRPr>
            </a:pPr>
            <a:r>
              <a:t>공공 </a:t>
            </a:r>
            <a:r>
              <a:t>DB</a:t>
            </a:r>
            <a:r>
              <a:t>에서 검색결과를 확인해 출력해줌</a:t>
            </a:r>
          </a:p>
        </p:txBody>
      </p:sp>
      <p:graphicFrame>
        <p:nvGraphicFramePr>
          <p:cNvPr id="489" name="표 개체 틀 1"/>
          <p:cNvGraphicFramePr/>
          <p:nvPr/>
        </p:nvGraphicFramePr>
        <p:xfrm>
          <a:off x="7215188" y="4143375"/>
          <a:ext cx="1893317" cy="14308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9140"/>
                <a:gridCol w="1584176"/>
              </a:tblGrid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  <a:r>
                        <a:t>특허 분야</a:t>
                      </a:r>
                      <a:r>
                        <a:t> / </a:t>
                      </a:r>
                      <a:r>
                        <a:t>검색옵션 </a:t>
                      </a:r>
                      <a:r>
                        <a:t>/ </a:t>
                      </a:r>
                      <a:r>
                        <a:t>검색어 등을 선택하여 검색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  <a:r>
                        <a:t>공공 </a:t>
                      </a:r>
                      <a:r>
                        <a:t>DB</a:t>
                      </a:r>
                      <a:r>
                        <a:t>를 통한 검색 결과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rPr>
                        <a:t>특허 보유자에게 특허 사용요청을 보낼 수 도 있음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  <a:tr h="158988"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나눔고딕 Light"/>
                          <a:ea typeface="나눔고딕 Light"/>
                          <a:cs typeface="나눔고딕 Light"/>
                          <a:sym typeface="나눔고딕 Light"/>
                        </a:defRPr>
                      </a:p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90" name="슬라이드 번호 개체 틀 2"/>
          <p:cNvSpPr txBox="1"/>
          <p:nvPr>
            <p:ph type="sldNum" sz="quarter" idx="2"/>
          </p:nvPr>
        </p:nvSpPr>
        <p:spPr>
          <a:xfrm>
            <a:off x="8763801" y="825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1" name="텍스트 개체 틀 14"/>
          <p:cNvSpPr txBox="1"/>
          <p:nvPr/>
        </p:nvSpPr>
        <p:spPr>
          <a:xfrm>
            <a:off x="3056991" y="27627"/>
            <a:ext cx="1541298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685800" algn="ctr">
              <a:defRPr sz="1000"/>
            </a:lvl1pPr>
          </a:lstStyle>
          <a:p>
            <a:pPr/>
            <a:r>
              <a:t>특허검색 페이지</a:t>
            </a:r>
          </a:p>
        </p:txBody>
      </p:sp>
      <p:grpSp>
        <p:nvGrpSpPr>
          <p:cNvPr id="494" name="타원 10"/>
          <p:cNvGrpSpPr/>
          <p:nvPr/>
        </p:nvGrpSpPr>
        <p:grpSpPr>
          <a:xfrm>
            <a:off x="1619671" y="1343862"/>
            <a:ext cx="294929" cy="307342"/>
            <a:chOff x="0" y="0"/>
            <a:chExt cx="294928" cy="307340"/>
          </a:xfrm>
        </p:grpSpPr>
        <p:sp>
          <p:nvSpPr>
            <p:cNvPr id="492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493" name="1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97" name="타원 11"/>
          <p:cNvGrpSpPr/>
          <p:nvPr/>
        </p:nvGrpSpPr>
        <p:grpSpPr>
          <a:xfrm>
            <a:off x="5066965" y="2627257"/>
            <a:ext cx="294929" cy="307341"/>
            <a:chOff x="0" y="0"/>
            <a:chExt cx="294928" cy="307340"/>
          </a:xfrm>
        </p:grpSpPr>
        <p:sp>
          <p:nvSpPr>
            <p:cNvPr id="495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496" name="2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98" name="텍스트 개체 틀 14"/>
          <p:cNvSpPr txBox="1"/>
          <p:nvPr/>
        </p:nvSpPr>
        <p:spPr>
          <a:xfrm>
            <a:off x="547218" y="14426"/>
            <a:ext cx="1708762" cy="25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685800" algn="ctr">
              <a:defRPr sz="1000"/>
            </a:pPr>
            <a:r>
              <a:t>창업지원 </a:t>
            </a:r>
            <a:r>
              <a:t>/ </a:t>
            </a:r>
            <a:r>
              <a:t>크라우드펀딩</a:t>
            </a:r>
          </a:p>
        </p:txBody>
      </p:sp>
      <p:sp>
        <p:nvSpPr>
          <p:cNvPr id="499" name="TextBox 17"/>
          <p:cNvSpPr txBox="1"/>
          <p:nvPr/>
        </p:nvSpPr>
        <p:spPr>
          <a:xfrm>
            <a:off x="7138000" y="14427"/>
            <a:ext cx="75377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2019-10-26</a:t>
            </a:r>
          </a:p>
        </p:txBody>
      </p:sp>
      <p:pic>
        <p:nvPicPr>
          <p:cNvPr id="500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23927" y="4242211"/>
            <a:ext cx="1851866" cy="22365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3" name="타원 21"/>
          <p:cNvGrpSpPr/>
          <p:nvPr/>
        </p:nvGrpSpPr>
        <p:grpSpPr>
          <a:xfrm>
            <a:off x="3862620" y="4167660"/>
            <a:ext cx="294929" cy="307341"/>
            <a:chOff x="0" y="0"/>
            <a:chExt cx="294928" cy="307340"/>
          </a:xfrm>
        </p:grpSpPr>
        <p:sp>
          <p:nvSpPr>
            <p:cNvPr id="501" name="원"/>
            <p:cNvSpPr/>
            <p:nvPr/>
          </p:nvSpPr>
          <p:spPr>
            <a:xfrm>
              <a:off x="0" y="9653"/>
              <a:ext cx="294929" cy="28803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1400">
                  <a:solidFill>
                    <a:srgbClr val="4F6228"/>
                  </a:solidFill>
                </a:defRPr>
              </a:pPr>
            </a:p>
          </p:txBody>
        </p:sp>
        <p:sp>
          <p:nvSpPr>
            <p:cNvPr id="502" name="3"/>
            <p:cNvSpPr txBox="1"/>
            <p:nvPr/>
          </p:nvSpPr>
          <p:spPr>
            <a:xfrm>
              <a:off x="88911" y="0"/>
              <a:ext cx="117106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1400">
                  <a:solidFill>
                    <a:srgbClr val="4F6228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컨설팅본부_프리젠테이션_기본 v20090629">
  <a:themeElements>
    <a:clrScheme name="컨설팅본부_프리젠테이션_기본 v2009062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컨설팅본부_프리젠테이션_기본 v20090629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컨설팅본부_프리젠테이션_기본 v2009062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컨설팅본부_프리젠테이션_기본 v20090629">
  <a:themeElements>
    <a:clrScheme name="컨설팅본부_프리젠테이션_기본 v2009062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컨설팅본부_프리젠테이션_기본 v20090629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컨설팅본부_프리젠테이션_기본 v2009062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