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324" r:id="rId4"/>
    <p:sldId id="326" r:id="rId5"/>
    <p:sldId id="329" r:id="rId6"/>
    <p:sldId id="325" r:id="rId7"/>
    <p:sldId id="328" r:id="rId8"/>
    <p:sldId id="266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4B04"/>
    <a:srgbClr val="323232"/>
    <a:srgbClr val="FFFFFF"/>
    <a:srgbClr val="008DD2"/>
    <a:srgbClr val="404040"/>
    <a:srgbClr val="3F3F3F"/>
    <a:srgbClr val="DFDFDF"/>
    <a:srgbClr val="3B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88" autoAdjust="0"/>
  </p:normalViewPr>
  <p:slideViewPr>
    <p:cSldViewPr snapToGrid="0" showGuides="1">
      <p:cViewPr varScale="1">
        <p:scale>
          <a:sx n="59" d="100"/>
          <a:sy n="59" d="100"/>
        </p:scale>
        <p:origin x="102" y="85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6B6A-6E80-48C0-8060-3176636CDDF0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FC6D6-1823-440A-831A-C7A45644E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9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6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0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5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9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93A7-62A6-46BA-BE52-62028FE269C1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2379" y="2151685"/>
            <a:ext cx="60130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활용한 </a:t>
            </a:r>
            <a:endParaRPr lang="en-US" altLang="ko-KR" sz="6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ko-KR" altLang="en-US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ko-KR" altLang="en-US" sz="6600" dirty="0" err="1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6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5431" y="3525253"/>
            <a:ext cx="279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Crawling</a:t>
            </a:r>
            <a:endParaRPr lang="ko-KR" altLang="en-US" sz="3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017295"/>
            <a:ext cx="1427748" cy="14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12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7820" y="704834"/>
            <a:ext cx="2156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강의 목표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0669" y="1836967"/>
            <a:ext cx="9105900" cy="37338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2161674"/>
            <a:ext cx="651310" cy="6513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3315819"/>
            <a:ext cx="651310" cy="651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4469155"/>
            <a:ext cx="651310" cy="651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3180" y="3410642"/>
            <a:ext cx="646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파악하여 페이지를 이동할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3180" y="4560597"/>
            <a:ext cx="6953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수집한 데이터를 파일형태로 저장할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3180" y="2260687"/>
            <a:ext cx="695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구조를 분석하고 데이터를 수집할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858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04EB37-2F1A-45DE-A8A6-AD39135D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0" y="2744043"/>
            <a:ext cx="6964437" cy="2527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93" y="0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794" y="921173"/>
            <a:ext cx="10581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영화랭킹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페이지에서 영화제목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평점을 수집한 후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pandas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 정보를 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naver_movie_info.csv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저장 후 읽어 오시오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728" y="566484"/>
            <a:ext cx="165487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7999" y="4056776"/>
            <a:ext cx="661481" cy="340468"/>
          </a:xfrm>
          <a:prstGeom prst="rect">
            <a:avLst/>
          </a:prstGeom>
          <a:noFill/>
          <a:ln w="38100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14891" y="4088006"/>
            <a:ext cx="392352" cy="340468"/>
          </a:xfrm>
          <a:prstGeom prst="rect">
            <a:avLst/>
          </a:prstGeom>
          <a:noFill/>
          <a:ln w="38100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383801" y="3698048"/>
            <a:ext cx="505839" cy="671208"/>
          </a:xfrm>
          <a:prstGeom prst="rightArrow">
            <a:avLst/>
          </a:prstGeom>
          <a:solidFill>
            <a:srgbClr val="FC4B04"/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AAC500-96A5-4A90-87D4-66BEFFAEC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01" y="2304169"/>
            <a:ext cx="3953549" cy="38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36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018" y="918036"/>
            <a:ext cx="1176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 랭킹 페이지에서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날짜별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평점을 수집하여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영화별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평점 추이를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확인하시오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25DB02-2A98-4F8D-B78F-16374E00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23" y="1686754"/>
            <a:ext cx="4676438" cy="4980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0CCDFB-88D8-4D33-9ED7-345E2FBD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37" y="2083701"/>
            <a:ext cx="5919578" cy="38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955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9" y="918036"/>
            <a:ext cx="9905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날짜별로 모든 영화명과 평점을 추출 후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DataFrame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저장하고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naver_movie_info.csv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저장하시오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25DB02-2A98-4F8D-B78F-16374E00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17" y="2071454"/>
            <a:ext cx="4375566" cy="46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76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29748" y="3594370"/>
            <a:ext cx="3467155" cy="2076856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6985" y="921173"/>
            <a:ext cx="8942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pandas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date_range</a:t>
            </a:r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활용한 날짜 생성</a:t>
            </a:r>
            <a:endParaRPr lang="en-US" altLang="ko-KR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566484"/>
            <a:ext cx="4857014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5991" y="1946160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 생성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8517" y="2635862"/>
            <a:ext cx="107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 = 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pd.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date_range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(“2019-01-01“, “2019-07-19“ 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freq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=”d”)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991" y="359437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 형식 변환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8517" y="4284072"/>
            <a:ext cx="6751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day in date:</a:t>
            </a: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print(</a:t>
            </a:r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day.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strftime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(“%</a:t>
            </a:r>
            <a:r>
              <a:rPr lang="en-US" altLang="ko-KR" sz="3200" dirty="0" err="1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Y%m%d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8793" y="0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pandas</a:t>
            </a:r>
            <a:r>
              <a:rPr lang="ko-KR" altLang="en-US" sz="36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날짜 생성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7855" y="2046164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시작날짜입력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2142" y="2017039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마지막날짜입력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8620" y="3306734"/>
            <a:ext cx="2185214" cy="584775"/>
          </a:xfrm>
          <a:prstGeom prst="rect">
            <a:avLst/>
          </a:prstGeom>
          <a:solidFill>
            <a:srgbClr val="323232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특정날짜생성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9748" y="3959605"/>
            <a:ext cx="3542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 -&gt;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(day)</a:t>
            </a: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 -&gt;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주말이 아닌 평일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 -&gt;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일요일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950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73736" y="966163"/>
            <a:ext cx="9583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평점 평균이 가장 높은 영화를 뽑아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seaborn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활용하여 영화 평점 변화를 그래프로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시각화하시오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8348D-776F-4580-AAC2-1A347F4C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70" y="2439595"/>
            <a:ext cx="6454977" cy="38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34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8835" y="2040367"/>
            <a:ext cx="5274649" cy="2767105"/>
            <a:chOff x="3468835" y="1383979"/>
            <a:chExt cx="5274649" cy="2767105"/>
          </a:xfrm>
        </p:grpSpPr>
        <p:sp>
          <p:nvSpPr>
            <p:cNvPr id="6" name="TextBox 5"/>
            <p:cNvSpPr txBox="1"/>
            <p:nvPr/>
          </p:nvSpPr>
          <p:spPr>
            <a:xfrm>
              <a:off x="3468835" y="2950755"/>
              <a:ext cx="52746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THANK YOU.</a:t>
              </a:r>
              <a:endParaRPr lang="ko-KR" altLang="en-US" sz="7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13" y="1383979"/>
              <a:ext cx="1727575" cy="172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22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14723</TotalTime>
  <Words>199</Words>
  <Application>Microsoft Office PowerPoint</Application>
  <PresentationFormat>와이드스크린</PresentationFormat>
  <Paragraphs>42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MH</cp:lastModifiedBy>
  <cp:revision>1385</cp:revision>
  <dcterms:created xsi:type="dcterms:W3CDTF">2017-06-06T13:08:48Z</dcterms:created>
  <dcterms:modified xsi:type="dcterms:W3CDTF">2019-07-30T08:54:13Z</dcterms:modified>
</cp:coreProperties>
</file>