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C6961-EBF2-4057-8BB4-66CBD97FD967}" v="71" dt="2023-05-12T13:09:12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ша Сироджев" userId="ee1c9fb5e56f3e95" providerId="Windows Live" clId="Web-{30BC6961-EBF2-4057-8BB4-66CBD97FD967}"/>
    <pc:docChg chg="addSld modSld addMainMaster delMainMaster">
      <pc:chgData name="Саша Сироджев" userId="ee1c9fb5e56f3e95" providerId="Windows Live" clId="Web-{30BC6961-EBF2-4057-8BB4-66CBD97FD967}" dt="2023-05-12T13:09:13.693" v="71"/>
      <pc:docMkLst>
        <pc:docMk/>
      </pc:docMkLst>
      <pc:sldChg chg="addSp modSp mod setBg modClrScheme addAnim chgLayout">
        <pc:chgData name="Саша Сироджев" userId="ee1c9fb5e56f3e95" providerId="Windows Live" clId="Web-{30BC6961-EBF2-4057-8BB4-66CBD97FD967}" dt="2023-05-12T13:08:15.708" v="65"/>
        <pc:sldMkLst>
          <pc:docMk/>
          <pc:sldMk cId="1351651579" sldId="256"/>
        </pc:sldMkLst>
        <pc:spChg chg="mod">
          <ac:chgData name="Саша Сироджев" userId="ee1c9fb5e56f3e95" providerId="Windows Live" clId="Web-{30BC6961-EBF2-4057-8BB4-66CBD97FD967}" dt="2023-05-12T13:08:15.708" v="64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Саша Сироджев" userId="ee1c9fb5e56f3e95" providerId="Windows Live" clId="Web-{30BC6961-EBF2-4057-8BB4-66CBD97FD967}" dt="2023-05-12T13:08:15.708" v="64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Саша Сироджев" userId="ee1c9fb5e56f3e95" providerId="Windows Live" clId="Web-{30BC6961-EBF2-4057-8BB4-66CBD97FD967}" dt="2023-05-12T13:08:15.708" v="64"/>
          <ac:spMkLst>
            <pc:docMk/>
            <pc:sldMk cId="1351651579" sldId="256"/>
            <ac:spMk id="8" creationId="{3011B0B3-5679-4759-90B8-3B908C4CBD21}"/>
          </ac:spMkLst>
        </pc:spChg>
        <pc:grpChg chg="add">
          <ac:chgData name="Саша Сироджев" userId="ee1c9fb5e56f3e95" providerId="Windows Live" clId="Web-{30BC6961-EBF2-4057-8BB4-66CBD97FD967}" dt="2023-05-12T13:08:15.708" v="64"/>
          <ac:grpSpMkLst>
            <pc:docMk/>
            <pc:sldMk cId="1351651579" sldId="256"/>
            <ac:grpSpMk id="10" creationId="{49E013D9-9421-47E7-9080-30F6E544BE45}"/>
          </ac:grpSpMkLst>
        </pc:grpChg>
      </pc:sldChg>
      <pc:sldChg chg="addSp delSp modSp new mod setBg">
        <pc:chgData name="Саша Сироджев" userId="ee1c9fb5e56f3e95" providerId="Windows Live" clId="Web-{30BC6961-EBF2-4057-8BB4-66CBD97FD967}" dt="2023-05-12T13:08:58.959" v="68"/>
        <pc:sldMkLst>
          <pc:docMk/>
          <pc:sldMk cId="363891078" sldId="257"/>
        </pc:sldMkLst>
        <pc:spChg chg="del">
          <ac:chgData name="Саша Сироджев" userId="ee1c9fb5e56f3e95" providerId="Windows Live" clId="Web-{30BC6961-EBF2-4057-8BB4-66CBD97FD967}" dt="2023-05-12T13:08:58.959" v="68"/>
          <ac:spMkLst>
            <pc:docMk/>
            <pc:sldMk cId="363891078" sldId="257"/>
            <ac:spMk id="2" creationId="{D2D4BD03-DD3C-28D3-2C21-466529532DAA}"/>
          </ac:spMkLst>
        </pc:spChg>
        <pc:spChg chg="del">
          <ac:chgData name="Саша Сироджев" userId="ee1c9fb5e56f3e95" providerId="Windows Live" clId="Web-{30BC6961-EBF2-4057-8BB4-66CBD97FD967}" dt="2023-05-12T13:08:52.068" v="67"/>
          <ac:spMkLst>
            <pc:docMk/>
            <pc:sldMk cId="363891078" sldId="257"/>
            <ac:spMk id="3" creationId="{6D27B1B9-517E-4B55-FF4C-C961057B8D87}"/>
          </ac:spMkLst>
        </pc:spChg>
        <pc:spChg chg="add">
          <ac:chgData name="Саша Сироджев" userId="ee1c9fb5e56f3e95" providerId="Windows Live" clId="Web-{30BC6961-EBF2-4057-8BB4-66CBD97FD967}" dt="2023-05-12T13:08:58.959" v="68"/>
          <ac:spMkLst>
            <pc:docMk/>
            <pc:sldMk cId="363891078" sldId="257"/>
            <ac:spMk id="9" creationId="{1193773F-8E9F-4F3E-A7D2-0EBECA70A527}"/>
          </ac:spMkLst>
        </pc:spChg>
        <pc:picChg chg="add mod ord">
          <ac:chgData name="Саша Сироджев" userId="ee1c9fb5e56f3e95" providerId="Windows Live" clId="Web-{30BC6961-EBF2-4057-8BB4-66CBD97FD967}" dt="2023-05-12T13:08:58.959" v="68"/>
          <ac:picMkLst>
            <pc:docMk/>
            <pc:sldMk cId="363891078" sldId="257"/>
            <ac:picMk id="4" creationId="{2DDFA1A0-60DB-4394-B5A0-20010A6EBB7B}"/>
          </ac:picMkLst>
        </pc:picChg>
      </pc:sldChg>
      <pc:sldChg chg="addSp delSp modSp new mod setBg">
        <pc:chgData name="Саша Сироджев" userId="ee1c9fb5e56f3e95" providerId="Windows Live" clId="Web-{30BC6961-EBF2-4057-8BB4-66CBD97FD967}" dt="2023-05-12T13:09:13.693" v="71"/>
        <pc:sldMkLst>
          <pc:docMk/>
          <pc:sldMk cId="139847128" sldId="258"/>
        </pc:sldMkLst>
        <pc:spChg chg="del">
          <ac:chgData name="Саша Сироджев" userId="ee1c9fb5e56f3e95" providerId="Windows Live" clId="Web-{30BC6961-EBF2-4057-8BB4-66CBD97FD967}" dt="2023-05-12T13:09:13.693" v="71"/>
          <ac:spMkLst>
            <pc:docMk/>
            <pc:sldMk cId="139847128" sldId="258"/>
            <ac:spMk id="2" creationId="{9A48E4EF-FD26-8B70-A12C-5BB41573AB1A}"/>
          </ac:spMkLst>
        </pc:spChg>
        <pc:spChg chg="del">
          <ac:chgData name="Саша Сироджев" userId="ee1c9fb5e56f3e95" providerId="Windows Live" clId="Web-{30BC6961-EBF2-4057-8BB4-66CBD97FD967}" dt="2023-05-12T13:09:10.881" v="70"/>
          <ac:spMkLst>
            <pc:docMk/>
            <pc:sldMk cId="139847128" sldId="258"/>
            <ac:spMk id="3" creationId="{4A5F3F26-1D92-B950-463E-F0A3491802EF}"/>
          </ac:spMkLst>
        </pc:spChg>
        <pc:spChg chg="add">
          <ac:chgData name="Саша Сироджев" userId="ee1c9fb5e56f3e95" providerId="Windows Live" clId="Web-{30BC6961-EBF2-4057-8BB4-66CBD97FD967}" dt="2023-05-12T13:09:13.693" v="71"/>
          <ac:spMkLst>
            <pc:docMk/>
            <pc:sldMk cId="139847128" sldId="258"/>
            <ac:spMk id="9" creationId="{1193773F-8E9F-4F3E-A7D2-0EBECA70A527}"/>
          </ac:spMkLst>
        </pc:spChg>
        <pc:picChg chg="add mod ord">
          <ac:chgData name="Саша Сироджев" userId="ee1c9fb5e56f3e95" providerId="Windows Live" clId="Web-{30BC6961-EBF2-4057-8BB4-66CBD97FD967}" dt="2023-05-12T13:09:13.693" v="71"/>
          <ac:picMkLst>
            <pc:docMk/>
            <pc:sldMk cId="139847128" sldId="258"/>
            <ac:picMk id="4" creationId="{4EB17E3D-EE45-DD2C-8BA9-AD187A28DDFF}"/>
          </ac:picMkLst>
        </pc:picChg>
      </pc:sldChg>
      <pc:sldMasterChg chg="del delSldLayout">
        <pc:chgData name="Саша Сироджев" userId="ee1c9fb5e56f3e95" providerId="Windows Live" clId="Web-{30BC6961-EBF2-4057-8BB4-66CBD97FD967}" dt="2023-05-12T13:08:15.708" v="64"/>
        <pc:sldMasterMkLst>
          <pc:docMk/>
          <pc:sldMasterMk cId="3154979492" sldId="2147483648"/>
        </pc:sldMasterMkLst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Саша Сироджев" userId="ee1c9fb5e56f3e95" providerId="Windows Live" clId="Web-{30BC6961-EBF2-4057-8BB4-66CBD97FD967}" dt="2023-05-12T13:08:15.708" v="64"/>
        <pc:sldMasterMkLst>
          <pc:docMk/>
          <pc:sldMasterMk cId="221402291" sldId="2147483673"/>
        </pc:sldMasterMkLst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128702595" sldId="2147483662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1003505217" sldId="2147483663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2967006359" sldId="2147483664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3546368234" sldId="2147483665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3114055216" sldId="2147483666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56294865" sldId="2147483667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334200387" sldId="2147483668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3571245230" sldId="2147483669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1617420115" sldId="2147483670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3859016486" sldId="2147483671"/>
          </pc:sldLayoutMkLst>
        </pc:sldLayoutChg>
        <pc:sldLayoutChg chg="add">
          <pc:chgData name="Саша Сироджев" userId="ee1c9fb5e56f3e95" providerId="Windows Live" clId="Web-{30BC6961-EBF2-4057-8BB4-66CBD97FD967}" dt="2023-05-12T13:08:15.708" v="64"/>
          <pc:sldLayoutMkLst>
            <pc:docMk/>
            <pc:sldMasterMk cId="221402291" sldId="2147483673"/>
            <pc:sldLayoutMk cId="393774016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2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2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r>
              <a:rPr lang="ru-RU" dirty="0" err="1">
                <a:cs typeface="Calibri Light"/>
              </a:rPr>
              <a:t>Compare</a:t>
            </a:r>
            <a:r>
              <a:rPr lang="ru-RU" dirty="0">
                <a:cs typeface="Calibri Light"/>
              </a:rPr>
              <a:t> </a:t>
            </a:r>
            <a:r>
              <a:rPr lang="ru-RU" dirty="0" err="1">
                <a:cs typeface="Calibri Light"/>
              </a:rPr>
              <a:t>living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in</a:t>
            </a:r>
            <a:r>
              <a:rPr lang="ru-RU" dirty="0">
                <a:cs typeface="Calibri Light"/>
              </a:rPr>
              <a:t> a </a:t>
            </a:r>
            <a:r>
              <a:rPr lang="ru-RU" dirty="0" err="1">
                <a:cs typeface="Calibri Light"/>
              </a:rPr>
              <a:t>city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to</a:t>
            </a:r>
            <a:r>
              <a:rPr lang="ru-RU" dirty="0">
                <a:cs typeface="Calibri Light"/>
              </a:rPr>
              <a:t> </a:t>
            </a:r>
            <a:r>
              <a:rPr lang="ru-RU" dirty="0" err="1">
                <a:cs typeface="Calibri Light"/>
              </a:rPr>
              <a:t>living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in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the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countrysid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рава, на открытом воздухе, небо, гора&#10;&#10;Автоматически созданное описание">
            <a:extLst>
              <a:ext uri="{FF2B5EF4-FFF2-40B4-BE49-F238E27FC236}">
                <a16:creationId xmlns:a16="http://schemas.microsoft.com/office/drawing/2014/main" id="{2DDFA1A0-60DB-4394-B5A0-20010A6EB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61" b="10448"/>
          <a:stretch/>
        </p:blipFill>
        <p:spPr>
          <a:xfrm>
            <a:off x="539400" y="540000"/>
            <a:ext cx="11113200" cy="577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8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небо, на открытом воздухе, город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4EB17E3D-EE45-DD2C-8BA9-AD187A28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09"/>
          <a:stretch/>
        </p:blipFill>
        <p:spPr>
          <a:xfrm>
            <a:off x="539400" y="540000"/>
            <a:ext cx="11113200" cy="577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4712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LeafVTI</vt:lpstr>
      <vt:lpstr>Compare living in a city to living in the countrysid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</dc:title>
  <dc:creator/>
  <cp:lastModifiedBy/>
  <cp:revision>16</cp:revision>
  <dcterms:created xsi:type="dcterms:W3CDTF">2023-05-12T13:06:12Z</dcterms:created>
  <dcterms:modified xsi:type="dcterms:W3CDTF">2023-05-12T13:09:21Z</dcterms:modified>
</cp:coreProperties>
</file>