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598B-1EE3-48E2-8A31-E07C3165BAE4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CC674-2AD9-4720-97D4-C2B97261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CC674-2AD9-4720-97D4-C2B97261EF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7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Выявление субъектов и объектов информационной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CC674-2AD9-4720-97D4-C2B97261EFA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0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21897-1FBB-42A7-8227-415E08EC1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3" y="2404534"/>
            <a:ext cx="8280090" cy="1646302"/>
          </a:xfrm>
        </p:spPr>
        <p:txBody>
          <a:bodyPr/>
          <a:lstStyle/>
          <a:p>
            <a:r>
              <a:rPr lang="ru-RU" b="1" dirty="0"/>
              <a:t>Успеваемость студентов на факультете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DFCBDE-0CEE-4C63-8FD3-D1D683B99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Информационная система для учета учащихся и результатов сдачи экзаменов, анализа сессии по семестрам, по факультетам, специальностям, генерации отчетов отличников и двоечников.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2622F-CC78-49BE-85BE-4D58D0B3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области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473C3EB-31B7-48A2-8552-70E5A0FA0C7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3461" r="2564" b="4027"/>
          <a:stretch/>
        </p:blipFill>
        <p:spPr bwMode="auto">
          <a:xfrm>
            <a:off x="677334" y="1656522"/>
            <a:ext cx="8493170" cy="4591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856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705CF-8530-4573-8039-20BE18BA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входа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068487-1AF4-4450-9383-171E9025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41569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4B3BD-B12D-4590-B65D-FE0056B4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студента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9415E-263A-417D-A734-32D35EAE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188370" cy="4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45880-5249-475E-993B-74C3011E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групповой статистики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53DCEA-E01F-4BAD-97E9-155838568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399"/>
            <a:ext cx="7101692" cy="43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3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C0E68-506C-4170-9A4E-88ED501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преподавателей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72EE67-4D62-45B5-9B69-F84363A2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0029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3FA7F-7DB5-4160-9803-C57AE67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проставления и редактирования оценок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115D81-59FD-424E-9030-336CFD6F7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780209" cy="31621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816387-E24E-4FF5-BAEE-C7730125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61" y="1930400"/>
            <a:ext cx="5399441" cy="31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CB0D0-7131-4F33-A24A-A049CE67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администратора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B826A2-64C8-42DC-A456-385238F6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0029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8E75B-4C43-4863-BA4B-2CEDBA77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добавления и редактирования студентов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C4B001-A453-43E9-ACD9-96FF49E7F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380" y="1930400"/>
            <a:ext cx="2240664" cy="45675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C9805-5983-42F6-9DCB-9D2C1947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25" y="2450904"/>
            <a:ext cx="3874954" cy="29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50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61</Words>
  <Application>Microsoft Office PowerPoint</Application>
  <PresentationFormat>Широкоэкранный</PresentationFormat>
  <Paragraphs>13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Ubuntu</vt:lpstr>
      <vt:lpstr>Wingdings 3</vt:lpstr>
      <vt:lpstr>Аспект</vt:lpstr>
      <vt:lpstr>Успеваемость студентов на факультете</vt:lpstr>
      <vt:lpstr>Анализ области</vt:lpstr>
      <vt:lpstr>Окно входа</vt:lpstr>
      <vt:lpstr>Окно студента</vt:lpstr>
      <vt:lpstr>Окно групповой статистики</vt:lpstr>
      <vt:lpstr>Окно преподавателей</vt:lpstr>
      <vt:lpstr>Окно проставления и редактирования оценок</vt:lpstr>
      <vt:lpstr>Окно администратора</vt:lpstr>
      <vt:lpstr>Окно добавления и редактирования студентов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Сирожиддин Саидмуродов</dc:creator>
  <cp:lastModifiedBy>Сирожиддин Саидмуродов</cp:lastModifiedBy>
  <cp:revision>9</cp:revision>
  <dcterms:created xsi:type="dcterms:W3CDTF">2019-12-26T20:55:15Z</dcterms:created>
  <dcterms:modified xsi:type="dcterms:W3CDTF">2019-12-26T23:30:56Z</dcterms:modified>
</cp:coreProperties>
</file>