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CFC1E-97DE-1842-887C-B841F990A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57B7BB-ACE9-7B45-8DFA-31335D656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4B7C4F-E338-6A40-9C78-B30825D3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82CA-4D31-0348-948E-1AD38C920891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A6DD50-A46E-854D-8C0B-6C5B4EEB0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D0845D-0D1E-5D42-8C22-ACC8E1F2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32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B1E687-4568-CB49-884E-EB43A416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82B3AA-BA27-BF4F-A670-5026CA5B8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FE9423-5F3D-394D-A333-586642148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82CA-4D31-0348-948E-1AD38C920891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9242C8-07A5-EF4B-A108-3C336F04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125723-8E97-EC45-8050-4CDC7317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99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2EFBD0D-CA2F-934D-A163-9D8293C95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3A8708-AF32-AE44-8ECE-9145F722E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FDEDED-A210-B947-9074-0E59468C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82CA-4D31-0348-948E-1AD38C920891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2E7B9F-06FD-B844-97B3-B2EBF11D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44F337-6D45-1842-BF2B-ECF2A396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53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FCB7D-6DBD-4D46-ACAF-000B5401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A4A901-95BC-A640-8B23-E50C5694C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820895-D087-3344-A814-1B717297A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82CA-4D31-0348-948E-1AD38C920891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BD3650-8459-344F-8573-25BE2A5D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5AABCE-320B-BC41-B0A5-18DD75C9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57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D1C0B-1FFA-E947-83C9-02B887E2D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ACCE65-7BB5-7E4C-B552-E4FC16C4E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DCFD16-14DC-DE43-AC6E-264146C4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82CA-4D31-0348-948E-1AD38C920891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45B87A-16B0-5A40-A7C1-9787AA11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C1656E-3C0E-7B4A-A518-A676508C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69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2622EF-10A0-7645-A754-E81FF210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8062F-F92D-E34F-B30D-3530EC976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495229-9AD0-7245-8387-DD4FEF547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B92B33-56E5-EC4C-B610-43C8AC54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82CA-4D31-0348-948E-1AD38C920891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76A10B-1A93-1A4D-88CE-0CF116A7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15D53B-B753-734E-8236-9A58B7EC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E218B-308E-F947-B723-0274B37A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A617B3-E7AD-2249-91F9-B09642A80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0B1D57-BB4A-0546-BDFF-D579D4BA2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23D11D9-16FF-C342-9B1F-C1F3F1F03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68E6D4-EFB3-1149-8AD1-F930D4772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99BA5D4-38B1-974B-AE5D-4F0ABD9D5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82CA-4D31-0348-948E-1AD38C920891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C65459E-F875-BE4F-BAED-D104803D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7A01F8-90EA-9848-9A91-77D28E98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86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35261-E54E-3B4F-93B6-A2DA3050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6D2D2B-3684-FD40-80CD-621C55B9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82CA-4D31-0348-948E-1AD38C920891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0E0098-AA41-DC44-9270-309FD0B1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8499A0-DE80-B047-9B2F-8E1112E7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69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6C1774B-BEDC-5F4C-B24E-746D5FB8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82CA-4D31-0348-948E-1AD38C920891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A88B27C-4CB9-214F-ADC5-3FBBCAC8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83B3C9-CA0B-9949-B594-5C337A91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18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F71FC-690D-D041-9CD3-58E5C858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E78A7D-9569-8741-8F93-60DB6D5DB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3138D3-220F-6845-9889-591B8BE67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0FC489-C0A6-7C46-9DC7-E93AF1A7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82CA-4D31-0348-948E-1AD38C920891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F88764-4138-3A46-8B76-3D106A1D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D51957-5A76-314E-8C46-D9E0038E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96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A7D36-BFD3-0F43-813A-96661FA5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9279FE-03D0-C64D-945B-1708B5CCD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18E170-3C02-244B-83F3-A4EFEAC13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9F4E62-D632-A449-B9C7-D6AE67908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82CA-4D31-0348-948E-1AD38C920891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F75D9B-B6C9-EC4A-AF3A-206F28EC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69623B-5A54-AC42-9EA3-7E3EF0FB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86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A0CB1-A034-734B-9489-7DDB91EB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138C22-4122-5243-9D51-991A45E7D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E41DBD-568C-3045-9782-9D72D5617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482CA-4D31-0348-948E-1AD38C920891}" type="datetimeFigureOut">
              <a:rPr lang="ru-RU" smtClean="0"/>
              <a:t>04.12.2021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1A50A7-9E36-844E-9D9A-DB59B60AE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F04B9F-5B77-4842-A0E9-0480C0FA1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40C06-7575-D24C-A3D7-F4917BA31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19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B7954-9C86-044F-B293-447E2CC7BC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A09875-0AA4-D84F-9F13-01C3EAA0D1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3672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Sirojiddin Saidmurodov</dc:creator>
  <cp:lastModifiedBy>Sirojiddin Saidmurodov</cp:lastModifiedBy>
  <cp:revision>1</cp:revision>
  <dcterms:created xsi:type="dcterms:W3CDTF">2021-12-04T15:18:37Z</dcterms:created>
  <dcterms:modified xsi:type="dcterms:W3CDTF">2021-12-04T15:19:08Z</dcterms:modified>
</cp:coreProperties>
</file>