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/>
    <p:restoredTop sz="94677"/>
  </p:normalViewPr>
  <p:slideViewPr>
    <p:cSldViewPr snapToGrid="0" snapToObjects="1">
      <p:cViewPr varScale="1">
        <p:scale>
          <a:sx n="153" d="100"/>
          <a:sy n="153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CFC1E-97DE-1842-887C-B841F990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7B7BB-ACE9-7B45-8DFA-31335D65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B7C4F-E338-6A40-9C78-B30825D3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6DD50-A46E-854D-8C0B-6C5B4EEB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0845D-0D1E-5D42-8C22-ACC8E1F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1E687-4568-CB49-884E-EB43A416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2B3AA-BA27-BF4F-A670-5026CA5B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E9423-5F3D-394D-A333-5866421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242C8-07A5-EF4B-A108-3C336F0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25723-8E97-EC45-8050-4CDC7317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EFBD0D-CA2F-934D-A163-9D8293C9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A8708-AF32-AE44-8ECE-9145F722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DEDED-A210-B947-9074-0E59468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E7B9F-06FD-B844-97B3-B2EBF11D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4F337-6D45-1842-BF2B-ECF2A396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FCB7D-6DBD-4D46-ACAF-000B5401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4A901-95BC-A640-8B23-E50C5694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20895-D087-3344-A814-1B717297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D3650-8459-344F-8573-25BE2A5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ABCE-320B-BC41-B0A5-18DD75C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D1C0B-1FFA-E947-83C9-02B887E2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ACCE65-7BB5-7E4C-B552-E4FC16C4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DCFD16-14DC-DE43-AC6E-264146C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5B87A-16B0-5A40-A7C1-9787AA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1656E-3C0E-7B4A-A518-A676508C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22EF-10A0-7645-A754-E81FF210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8062F-F92D-E34F-B30D-3530EC976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495229-9AD0-7245-8387-DD4FEF54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92B33-56E5-EC4C-B610-43C8AC5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76A10B-1A93-1A4D-88CE-0CF116A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5D53B-B753-734E-8236-9A58B7EC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E218B-308E-F947-B723-0274B37A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617B3-E7AD-2249-91F9-B09642A8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0B1D57-BB4A-0546-BDFF-D579D4BA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3D11D9-16FF-C342-9B1F-C1F3F1F03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68E6D4-EFB3-1149-8AD1-F930D4772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9BA5D4-38B1-974B-AE5D-4F0ABD9D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65459E-F875-BE4F-BAED-D104803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7A01F8-90EA-9848-9A91-77D28E98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35261-E54E-3B4F-93B6-A2DA305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D2D2B-3684-FD40-80CD-621C55B9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0E0098-AA41-DC44-9270-309FD0B1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8499A0-DE80-B047-9B2F-8E1112E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C1774B-BEDC-5F4C-B24E-746D5FB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88B27C-4CB9-214F-ADC5-3FBBCAC8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3B3C9-CA0B-9949-B594-5C337A91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71FC-690D-D041-9CD3-58E5C858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78A7D-9569-8741-8F93-60DB6D5D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3138D3-220F-6845-9889-591B8BE6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0FC489-C0A6-7C46-9DC7-E93AF1A7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88764-4138-3A46-8B76-3D106A1D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D51957-5A76-314E-8C46-D9E0038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A7D36-BFD3-0F43-813A-96661FA5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279FE-03D0-C64D-945B-1708B5CC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E170-3C02-244B-83F3-A4EFEAC1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F4E62-D632-A449-B9C7-D6AE6790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75D9B-B6C9-EC4A-AF3A-206F28EC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9623B-5A54-AC42-9EA3-7E3EF0F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8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A0CB1-A034-734B-9489-7DDB91E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38C22-4122-5243-9D51-991A45E7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41DBD-568C-3045-9782-9D72D561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82CA-4D31-0348-948E-1AD38C920891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A50A7-9E36-844E-9D9A-DB59B60A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04B9F-5B77-4842-A0E9-0480C0FA1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9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7954-9C86-044F-B293-447E2CC7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</a:rPr>
              <a:t>Разработка алгоритма обработки естественного языка при помощи машинного обучения с использованием нейросетей </a:t>
            </a:r>
            <a:r>
              <a:rPr lang="en-US" sz="4000" dirty="0">
                <a:latin typeface="+mn-lt"/>
              </a:rPr>
              <a:t>BERT</a:t>
            </a:r>
            <a:endParaRPr lang="ru-RU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09875-0AA4-D84F-9F13-01C3EAA0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25" y="5364935"/>
            <a:ext cx="5354594" cy="9782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+mj-lt"/>
              </a:rPr>
              <a:t>Научный руководитель: Н.А. Прокопьев</a:t>
            </a:r>
          </a:p>
          <a:p>
            <a:pPr algn="l"/>
            <a:r>
              <a:rPr lang="ru-RU" dirty="0">
                <a:latin typeface="+mj-lt"/>
              </a:rPr>
              <a:t>Студент: С.С. Саидмуродов, 09-852</a:t>
            </a:r>
          </a:p>
        </p:txBody>
      </p:sp>
    </p:spTree>
    <p:extLst>
      <p:ext uri="{BB962C8B-B14F-4D97-AF65-F5344CB8AC3E}">
        <p14:creationId xmlns:p14="http://schemas.microsoft.com/office/powerpoint/2010/main" val="32483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5BB13-98CF-4C46-97F3-58472EF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Цели и задачи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57FAB-FF72-054E-B49F-B1AE54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Изучение предметной области машинного обучения и нейронных сетей</a:t>
            </a:r>
          </a:p>
          <a:p>
            <a:r>
              <a:rPr lang="ru-RU" dirty="0">
                <a:latin typeface="+mj-lt"/>
              </a:rPr>
              <a:t>Анализ существующих подходов к обработке естественного языка</a:t>
            </a:r>
          </a:p>
          <a:p>
            <a:r>
              <a:rPr lang="ru-RU" dirty="0">
                <a:latin typeface="+mj-lt"/>
              </a:rPr>
              <a:t>Экспериментальная реализация алгоритма</a:t>
            </a:r>
          </a:p>
          <a:p>
            <a:r>
              <a:rPr lang="ru-RU" dirty="0">
                <a:latin typeface="+mj-lt"/>
              </a:rPr>
              <a:t>Разработка модели восстановления пунктуации</a:t>
            </a:r>
          </a:p>
          <a:p>
            <a:r>
              <a:rPr lang="ru-RU" dirty="0">
                <a:latin typeface="+mj-lt"/>
              </a:rPr>
              <a:t>Тестирование по результатам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401222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4D7C-7222-6C45-9567-66F75306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Automatic Speech Recognition (ASR) ↓ </a:t>
            </a:r>
            <a:r>
              <a:rPr lang="ru-RU" dirty="0">
                <a:latin typeface="+mn-lt"/>
              </a:rPr>
              <a:t>теряем пунктуацию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7AFAF6-1201-DD49-A57A-039DBD776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04" y="1825625"/>
            <a:ext cx="8200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87B5C-23D9-1F47-9AC8-FA274ABD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B3430-8289-114B-8A65-17BAA44A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latin typeface="+mj-lt"/>
              </a:rPr>
              <a:t>Акустическая и языковая модели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Bidirectional Encoder Representations from Transformers (BERT)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2743CA6-679D-DC4F-9F5C-BEE06AC0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93" y="2784132"/>
            <a:ext cx="3915107" cy="339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2E3C5C-A5BE-A14A-97F5-4316245B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3" y="3729444"/>
            <a:ext cx="5527528" cy="19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8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F5E2-D472-384C-98BA-9A33B54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55CB2-B2CC-0A45-A5CC-0B20F805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7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Google Speech-To-Text API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4524F-5D4F-DE45-B099-679DBE52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7251" y="1825625"/>
            <a:ext cx="5416549" cy="4351338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NeMo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PunctuationCapitalizationModel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Punctuator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49F7E8-431B-8A40-8B15-3D5D79BEE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86"/>
          <a:stretch/>
        </p:blipFill>
        <p:spPr>
          <a:xfrm>
            <a:off x="984654" y="2767365"/>
            <a:ext cx="4634692" cy="24678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1B099-97C3-4D42-948C-DE26B7D6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4433"/>
            <a:ext cx="5698823" cy="21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A836A5-BBB0-CF4A-AF18-7E1CF47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ТЗ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CB721-E40B-F240-80E8-84F6C612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Разработать платформу для обучения нейронной сети</a:t>
            </a:r>
          </a:p>
          <a:p>
            <a:r>
              <a:rPr lang="ru-RU" dirty="0">
                <a:latin typeface="+mj-lt"/>
              </a:rPr>
              <a:t>Обучить нейронную сеть для восстановления знаков пунктуации и регистра в тексте</a:t>
            </a:r>
          </a:p>
        </p:txBody>
      </p:sp>
    </p:spTree>
    <p:extLst>
      <p:ext uri="{BB962C8B-B14F-4D97-AF65-F5344CB8AC3E}">
        <p14:creationId xmlns:p14="http://schemas.microsoft.com/office/powerpoint/2010/main" val="1961214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108</Words>
  <Application>Microsoft Macintosh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Разработка алгоритма обработки естественного языка при помощи машинного обучения с использованием нейросетей BERT</vt:lpstr>
      <vt:lpstr>Цели и задачи ВКР</vt:lpstr>
      <vt:lpstr>Automatic Speech Recognition (ASR) ↓ теряем пунктуацию</vt:lpstr>
      <vt:lpstr>Решение</vt:lpstr>
      <vt:lpstr>Аналоги</vt:lpstr>
      <vt:lpstr>ТЗ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Sirojiddin Saidmurodov</dc:creator>
  <cp:lastModifiedBy>Sirojiddin Saidmurodov</cp:lastModifiedBy>
  <cp:revision>8</cp:revision>
  <dcterms:created xsi:type="dcterms:W3CDTF">2021-12-04T15:18:37Z</dcterms:created>
  <dcterms:modified xsi:type="dcterms:W3CDTF">2021-12-05T19:11:20Z</dcterms:modified>
</cp:coreProperties>
</file>