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1"/>
  </p:sldMasterIdLst>
  <p:notesMasterIdLst>
    <p:notesMasterId r:id="rId16"/>
  </p:notesMasterIdLst>
  <p:sldIdLst>
    <p:sldId id="256" r:id="rId2"/>
    <p:sldId id="262" r:id="rId3"/>
    <p:sldId id="265" r:id="rId4"/>
    <p:sldId id="257" r:id="rId5"/>
    <p:sldId id="260" r:id="rId6"/>
    <p:sldId id="261" r:id="rId7"/>
    <p:sldId id="268" r:id="rId8"/>
    <p:sldId id="271" r:id="rId9"/>
    <p:sldId id="258" r:id="rId10"/>
    <p:sldId id="267" r:id="rId11"/>
    <p:sldId id="269" r:id="rId12"/>
    <p:sldId id="270" r:id="rId13"/>
    <p:sldId id="272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FF00"/>
    <a:srgbClr val="1FD68B"/>
    <a:srgbClr val="4D77D0"/>
    <a:srgbClr val="FFF8E3"/>
    <a:srgbClr val="FEF7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85"/>
    <p:restoredTop sz="94677"/>
  </p:normalViewPr>
  <p:slideViewPr>
    <p:cSldViewPr snapToGrid="0" snapToObjects="1">
      <p:cViewPr varScale="1">
        <p:scale>
          <a:sx n="155" d="100"/>
          <a:sy n="155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05A897-B8CA-9E46-9009-BA48D0C1E542}" type="doc">
      <dgm:prSet loTypeId="urn:microsoft.com/office/officeart/2005/8/layout/hList3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4DADF455-A223-B245-A78D-DD34D566EEAD}">
      <dgm:prSet phldrT="[Текст]"/>
      <dgm:spPr/>
      <dgm:t>
        <a:bodyPr/>
        <a:lstStyle/>
        <a:p>
          <a:r>
            <a:rPr lang="en-US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PuncRec</a:t>
          </a:r>
          <a:endParaRPr lang="ru-RU" dirty="0">
            <a:latin typeface="Hack" panose="020B0609030202020204" pitchFamily="49" charset="0"/>
            <a:ea typeface="Hack" panose="020B0609030202020204" pitchFamily="49" charset="0"/>
            <a:cs typeface="Hack" panose="020B0609030202020204" pitchFamily="49" charset="0"/>
          </a:endParaRPr>
        </a:p>
      </dgm:t>
    </dgm:pt>
    <dgm:pt modelId="{31EC442B-C916-B841-9B3A-0012F9CA29A9}" type="parTrans" cxnId="{E3547B64-7EF4-FF4F-A02B-718D37922750}">
      <dgm:prSet/>
      <dgm:spPr/>
      <dgm:t>
        <a:bodyPr/>
        <a:lstStyle/>
        <a:p>
          <a:endParaRPr lang="ru-RU"/>
        </a:p>
      </dgm:t>
    </dgm:pt>
    <dgm:pt modelId="{415C1048-C749-9D40-9FB2-4054D8776F09}" type="sibTrans" cxnId="{E3547B64-7EF4-FF4F-A02B-718D37922750}">
      <dgm:prSet/>
      <dgm:spPr/>
      <dgm:t>
        <a:bodyPr/>
        <a:lstStyle/>
        <a:p>
          <a:endParaRPr lang="ru-RU"/>
        </a:p>
      </dgm:t>
    </dgm:pt>
    <dgm:pt modelId="{276D2159-E333-5744-895F-DA193B46910E}">
      <dgm:prSet phldrT="[Текст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BERT 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для татарского без выходного слоя</a:t>
          </a:r>
        </a:p>
      </dgm:t>
    </dgm:pt>
    <dgm:pt modelId="{88E7EB61-CE18-8948-97BE-815CFBBFF98D}" type="parTrans" cxnId="{52D3F80E-66E3-E249-86F7-5E69A6C5F837}">
      <dgm:prSet/>
      <dgm:spPr/>
      <dgm:t>
        <a:bodyPr/>
        <a:lstStyle/>
        <a:p>
          <a:endParaRPr lang="ru-RU"/>
        </a:p>
      </dgm:t>
    </dgm:pt>
    <dgm:pt modelId="{99C40FC1-745F-ED42-A50E-8CCB67F1AE58}" type="sibTrans" cxnId="{52D3F80E-66E3-E249-86F7-5E69A6C5F837}">
      <dgm:prSet/>
      <dgm:spPr/>
      <dgm:t>
        <a:bodyPr/>
        <a:lstStyle/>
        <a:p>
          <a:endParaRPr lang="ru-RU"/>
        </a:p>
      </dgm:t>
    </dgm:pt>
    <dgm:pt modelId="{0C9655D7-7413-DF4E-89F6-941620ACB1F8}">
      <dgm:prSet phldrT="[Текст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hidden_layer</a:t>
          </a:r>
          <a:r>
            <a: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= </a:t>
          </a:r>
        </a:p>
        <a:p>
          <a:r>
            <a:rPr lang="en-US" b="0" i="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Linear(768,768)</a:t>
          </a:r>
          <a:endParaRPr lang="ru-RU" dirty="0">
            <a:latin typeface="Hack" panose="020B0609030202020204" pitchFamily="49" charset="0"/>
            <a:ea typeface="Hack" panose="020B0609030202020204" pitchFamily="49" charset="0"/>
            <a:cs typeface="Hack" panose="020B0609030202020204" pitchFamily="49" charset="0"/>
          </a:endParaRPr>
        </a:p>
      </dgm:t>
    </dgm:pt>
    <dgm:pt modelId="{BFCEE679-1369-0044-956C-9B82764AAA94}" type="parTrans" cxnId="{B6500F8C-D097-C546-A233-FCE3DF6AA395}">
      <dgm:prSet/>
      <dgm:spPr/>
      <dgm:t>
        <a:bodyPr/>
        <a:lstStyle/>
        <a:p>
          <a:endParaRPr lang="ru-RU"/>
        </a:p>
      </dgm:t>
    </dgm:pt>
    <dgm:pt modelId="{846895C6-FE9D-2444-B31B-E4B34EB55E65}" type="sibTrans" cxnId="{B6500F8C-D097-C546-A233-FCE3DF6AA395}">
      <dgm:prSet/>
      <dgm:spPr/>
      <dgm:t>
        <a:bodyPr/>
        <a:lstStyle/>
        <a:p>
          <a:endParaRPr lang="ru-RU"/>
        </a:p>
      </dgm:t>
    </dgm:pt>
    <dgm:pt modelId="{7FF215E2-F138-8449-8FA7-F6EDEAC43710}">
      <dgm:prSet phldrT="[Текст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output_layer</a:t>
          </a:r>
          <a:r>
            <a: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=</a:t>
          </a:r>
        </a:p>
        <a:p>
          <a:r>
            <a: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Linear(768,punc_num)</a:t>
          </a:r>
          <a:endParaRPr lang="ru-RU" dirty="0">
            <a:latin typeface="Hack" panose="020B0609030202020204" pitchFamily="49" charset="0"/>
            <a:ea typeface="Hack" panose="020B0609030202020204" pitchFamily="49" charset="0"/>
            <a:cs typeface="Hack" panose="020B0609030202020204" pitchFamily="49" charset="0"/>
          </a:endParaRPr>
        </a:p>
      </dgm:t>
    </dgm:pt>
    <dgm:pt modelId="{27CBD2FE-4D69-6A46-8997-A12EFFCAC104}" type="parTrans" cxnId="{B6BC6758-72B2-F845-8082-3A950560698E}">
      <dgm:prSet/>
      <dgm:spPr/>
      <dgm:t>
        <a:bodyPr/>
        <a:lstStyle/>
        <a:p>
          <a:endParaRPr lang="ru-RU"/>
        </a:p>
      </dgm:t>
    </dgm:pt>
    <dgm:pt modelId="{45A9C9E5-B3AA-0C40-BBE9-F4F5AC7927D6}" type="sibTrans" cxnId="{B6BC6758-72B2-F845-8082-3A950560698E}">
      <dgm:prSet/>
      <dgm:spPr/>
      <dgm:t>
        <a:bodyPr/>
        <a:lstStyle/>
        <a:p>
          <a:endParaRPr lang="ru-RU"/>
        </a:p>
      </dgm:t>
    </dgm:pt>
    <dgm:pt modelId="{139A852A-3061-1845-BD4C-FF7D599F9055}" type="pres">
      <dgm:prSet presAssocID="{4805A897-B8CA-9E46-9009-BA48D0C1E542}" presName="composite" presStyleCnt="0">
        <dgm:presLayoutVars>
          <dgm:chMax val="1"/>
          <dgm:dir/>
          <dgm:resizeHandles val="exact"/>
        </dgm:presLayoutVars>
      </dgm:prSet>
      <dgm:spPr/>
    </dgm:pt>
    <dgm:pt modelId="{F2D8B75B-6F4C-7B41-8809-1F342AF8885F}" type="pres">
      <dgm:prSet presAssocID="{4DADF455-A223-B245-A78D-DD34D566EEAD}" presName="roof" presStyleLbl="dkBgShp" presStyleIdx="0" presStyleCnt="2"/>
      <dgm:spPr/>
    </dgm:pt>
    <dgm:pt modelId="{C6AC3B90-9CAF-1F42-A336-1FABC9717D22}" type="pres">
      <dgm:prSet presAssocID="{4DADF455-A223-B245-A78D-DD34D566EEAD}" presName="pillars" presStyleCnt="0"/>
      <dgm:spPr/>
    </dgm:pt>
    <dgm:pt modelId="{5995F439-2E4F-CA4A-8CAC-8A37ADB6F1FC}" type="pres">
      <dgm:prSet presAssocID="{4DADF455-A223-B245-A78D-DD34D566EEAD}" presName="pillar1" presStyleLbl="node1" presStyleIdx="0" presStyleCnt="3">
        <dgm:presLayoutVars>
          <dgm:bulletEnabled val="1"/>
        </dgm:presLayoutVars>
      </dgm:prSet>
      <dgm:spPr/>
    </dgm:pt>
    <dgm:pt modelId="{0CA6FC4E-8F75-D74F-ABC7-CE4C450664C6}" type="pres">
      <dgm:prSet presAssocID="{0C9655D7-7413-DF4E-89F6-941620ACB1F8}" presName="pillarX" presStyleLbl="node1" presStyleIdx="1" presStyleCnt="3">
        <dgm:presLayoutVars>
          <dgm:bulletEnabled val="1"/>
        </dgm:presLayoutVars>
      </dgm:prSet>
      <dgm:spPr/>
    </dgm:pt>
    <dgm:pt modelId="{0CC93749-370C-5945-845F-7B37ED969FA5}" type="pres">
      <dgm:prSet presAssocID="{7FF215E2-F138-8449-8FA7-F6EDEAC43710}" presName="pillarX" presStyleLbl="node1" presStyleIdx="2" presStyleCnt="3">
        <dgm:presLayoutVars>
          <dgm:bulletEnabled val="1"/>
        </dgm:presLayoutVars>
      </dgm:prSet>
      <dgm:spPr/>
    </dgm:pt>
    <dgm:pt modelId="{9E65323F-3CF9-2543-9FB7-45D6B8F5C28E}" type="pres">
      <dgm:prSet presAssocID="{4DADF455-A223-B245-A78D-DD34D566EEAD}" presName="base" presStyleLbl="dkBgShp" presStyleIdx="1" presStyleCnt="2"/>
      <dgm:spPr>
        <a:ln>
          <a:solidFill>
            <a:schemeClr val="tx1"/>
          </a:solidFill>
        </a:ln>
      </dgm:spPr>
    </dgm:pt>
  </dgm:ptLst>
  <dgm:cxnLst>
    <dgm:cxn modelId="{52D3F80E-66E3-E249-86F7-5E69A6C5F837}" srcId="{4DADF455-A223-B245-A78D-DD34D566EEAD}" destId="{276D2159-E333-5744-895F-DA193B46910E}" srcOrd="0" destOrd="0" parTransId="{88E7EB61-CE18-8948-97BE-815CFBBFF98D}" sibTransId="{99C40FC1-745F-ED42-A50E-8CCB67F1AE58}"/>
    <dgm:cxn modelId="{B6BC6758-72B2-F845-8082-3A950560698E}" srcId="{4DADF455-A223-B245-A78D-DD34D566EEAD}" destId="{7FF215E2-F138-8449-8FA7-F6EDEAC43710}" srcOrd="2" destOrd="0" parTransId="{27CBD2FE-4D69-6A46-8997-A12EFFCAC104}" sibTransId="{45A9C9E5-B3AA-0C40-BBE9-F4F5AC7927D6}"/>
    <dgm:cxn modelId="{EF7C7A5B-B5AF-5D4D-A27A-3D9EAA891C2F}" type="presOf" srcId="{7FF215E2-F138-8449-8FA7-F6EDEAC43710}" destId="{0CC93749-370C-5945-845F-7B37ED969FA5}" srcOrd="0" destOrd="0" presId="urn:microsoft.com/office/officeart/2005/8/layout/hList3"/>
    <dgm:cxn modelId="{E3547B64-7EF4-FF4F-A02B-718D37922750}" srcId="{4805A897-B8CA-9E46-9009-BA48D0C1E542}" destId="{4DADF455-A223-B245-A78D-DD34D566EEAD}" srcOrd="0" destOrd="0" parTransId="{31EC442B-C916-B841-9B3A-0012F9CA29A9}" sibTransId="{415C1048-C749-9D40-9FB2-4054D8776F09}"/>
    <dgm:cxn modelId="{FEE0FF74-1555-744A-A9DE-13D3F0CA030E}" type="presOf" srcId="{276D2159-E333-5744-895F-DA193B46910E}" destId="{5995F439-2E4F-CA4A-8CAC-8A37ADB6F1FC}" srcOrd="0" destOrd="0" presId="urn:microsoft.com/office/officeart/2005/8/layout/hList3"/>
    <dgm:cxn modelId="{B6500F8C-D097-C546-A233-FCE3DF6AA395}" srcId="{4DADF455-A223-B245-A78D-DD34D566EEAD}" destId="{0C9655D7-7413-DF4E-89F6-941620ACB1F8}" srcOrd="1" destOrd="0" parTransId="{BFCEE679-1369-0044-956C-9B82764AAA94}" sibTransId="{846895C6-FE9D-2444-B31B-E4B34EB55E65}"/>
    <dgm:cxn modelId="{70D39593-2787-454A-AA6F-49638F1C4805}" type="presOf" srcId="{4DADF455-A223-B245-A78D-DD34D566EEAD}" destId="{F2D8B75B-6F4C-7B41-8809-1F342AF8885F}" srcOrd="0" destOrd="0" presId="urn:microsoft.com/office/officeart/2005/8/layout/hList3"/>
    <dgm:cxn modelId="{9CE2F99B-7AA2-9D41-A4B7-20A0B9BD9522}" type="presOf" srcId="{0C9655D7-7413-DF4E-89F6-941620ACB1F8}" destId="{0CA6FC4E-8F75-D74F-ABC7-CE4C450664C6}" srcOrd="0" destOrd="0" presId="urn:microsoft.com/office/officeart/2005/8/layout/hList3"/>
    <dgm:cxn modelId="{1D7BE4B5-AAEE-6A46-9170-FDD8488E8015}" type="presOf" srcId="{4805A897-B8CA-9E46-9009-BA48D0C1E542}" destId="{139A852A-3061-1845-BD4C-FF7D599F9055}" srcOrd="0" destOrd="0" presId="urn:microsoft.com/office/officeart/2005/8/layout/hList3"/>
    <dgm:cxn modelId="{823F6F8D-6173-E74F-ABF9-92837E6E0CBB}" type="presParOf" srcId="{139A852A-3061-1845-BD4C-FF7D599F9055}" destId="{F2D8B75B-6F4C-7B41-8809-1F342AF8885F}" srcOrd="0" destOrd="0" presId="urn:microsoft.com/office/officeart/2005/8/layout/hList3"/>
    <dgm:cxn modelId="{DF533B93-AA16-F64A-A527-BF9FA1AC35F8}" type="presParOf" srcId="{139A852A-3061-1845-BD4C-FF7D599F9055}" destId="{C6AC3B90-9CAF-1F42-A336-1FABC9717D22}" srcOrd="1" destOrd="0" presId="urn:microsoft.com/office/officeart/2005/8/layout/hList3"/>
    <dgm:cxn modelId="{D7265357-CF1A-594C-BF20-0500781167B0}" type="presParOf" srcId="{C6AC3B90-9CAF-1F42-A336-1FABC9717D22}" destId="{5995F439-2E4F-CA4A-8CAC-8A37ADB6F1FC}" srcOrd="0" destOrd="0" presId="urn:microsoft.com/office/officeart/2005/8/layout/hList3"/>
    <dgm:cxn modelId="{AC62814A-0592-6842-9372-754BA85502B9}" type="presParOf" srcId="{C6AC3B90-9CAF-1F42-A336-1FABC9717D22}" destId="{0CA6FC4E-8F75-D74F-ABC7-CE4C450664C6}" srcOrd="1" destOrd="0" presId="urn:microsoft.com/office/officeart/2005/8/layout/hList3"/>
    <dgm:cxn modelId="{0E458D82-BB2D-024B-97C9-55CCE19CEDE9}" type="presParOf" srcId="{C6AC3B90-9CAF-1F42-A336-1FABC9717D22}" destId="{0CC93749-370C-5945-845F-7B37ED969FA5}" srcOrd="2" destOrd="0" presId="urn:microsoft.com/office/officeart/2005/8/layout/hList3"/>
    <dgm:cxn modelId="{9472ACB2-EF3F-264A-BE6E-E7C984B7805A}" type="presParOf" srcId="{139A852A-3061-1845-BD4C-FF7D599F9055}" destId="{9E65323F-3CF9-2543-9FB7-45D6B8F5C28E}" srcOrd="2" destOrd="0" presId="urn:microsoft.com/office/officeart/2005/8/layout/hList3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63A3EB-0638-D245-AB8E-1A3D1ADCB97B}" type="doc">
      <dgm:prSet loTypeId="urn:microsoft.com/office/officeart/2005/8/layout/process3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B051395C-A241-AF4B-B1BD-E21EC1D59C55}">
      <dgm:prSet phldrT="[Текст]" custT="1"/>
      <dgm:spPr/>
      <dgm:t>
        <a:bodyPr/>
        <a:lstStyle/>
        <a:p>
          <a:r>
            <a:rPr lang="ru-RU" sz="16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Необработанный текст</a:t>
          </a:r>
        </a:p>
      </dgm:t>
    </dgm:pt>
    <dgm:pt modelId="{D1AB2306-0BBE-8C44-96E8-7FD01A692B39}" type="parTrans" cxnId="{DC0DA6F3-217E-AA42-BB5F-E75E97873E9D}">
      <dgm:prSet/>
      <dgm:spPr/>
      <dgm:t>
        <a:bodyPr/>
        <a:lstStyle/>
        <a:p>
          <a:endParaRPr lang="ru-RU"/>
        </a:p>
      </dgm:t>
    </dgm:pt>
    <dgm:pt modelId="{706DA57D-EE54-9C40-B2FE-7C4300E2B9DC}" type="sibTrans" cxnId="{DC0DA6F3-217E-AA42-BB5F-E75E97873E9D}">
      <dgm:prSet/>
      <dgm:spPr/>
      <dgm:t>
        <a:bodyPr/>
        <a:lstStyle/>
        <a:p>
          <a:endParaRPr lang="ru-RU">
            <a:latin typeface="Hack" panose="020B0609030202020204" pitchFamily="49" charset="0"/>
            <a:ea typeface="Hack" panose="020B0609030202020204" pitchFamily="49" charset="0"/>
            <a:cs typeface="Hack" panose="020B0609030202020204" pitchFamily="49" charset="0"/>
          </a:endParaRPr>
        </a:p>
      </dgm:t>
    </dgm:pt>
    <dgm:pt modelId="{3EA9A33C-184A-E64F-9F9B-3C9FE2401A58}">
      <dgm:prSet phldrT="[Текст]"/>
      <dgm:spPr/>
      <dgm:t>
        <a:bodyPr/>
        <a:lstStyle/>
        <a:p>
          <a:pPr marL="0" indent="0" algn="just">
            <a:spcAft>
              <a:spcPts val="0"/>
            </a:spcAft>
            <a:buFont typeface="Arial" panose="020B0604020202020204" pitchFamily="34" charset="0"/>
            <a:buNone/>
          </a:pP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татарстан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бүгенге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көндә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россиянең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үзенчәлекле</a:t>
          </a:r>
          <a:r>
            <a: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һәм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мөстәкыйль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төбәге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без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яңа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эш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алымнарын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һәм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заманча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технологияләрне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беренче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чиратта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нефть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чыгару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нефть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эшкәртү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һәм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нефть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химиясе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машина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төзү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тармакларында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һәм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it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өлкәдә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кулланышка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кертү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буенча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алдынгы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урынны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биләп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торабыз</a:t>
          </a:r>
          <a:endParaRPr lang="ru-RU" dirty="0">
            <a:latin typeface="Hack" panose="020B0609030202020204" pitchFamily="49" charset="0"/>
            <a:ea typeface="Hack" panose="020B0609030202020204" pitchFamily="49" charset="0"/>
            <a:cs typeface="Hack" panose="020B0609030202020204" pitchFamily="49" charset="0"/>
          </a:endParaRPr>
        </a:p>
      </dgm:t>
    </dgm:pt>
    <dgm:pt modelId="{ED98F7B2-D24D-0044-A3E4-8C7CEE684D8D}" type="parTrans" cxnId="{FDED7760-89EB-8047-8231-762BC932B67E}">
      <dgm:prSet/>
      <dgm:spPr/>
      <dgm:t>
        <a:bodyPr/>
        <a:lstStyle/>
        <a:p>
          <a:endParaRPr lang="ru-RU"/>
        </a:p>
      </dgm:t>
    </dgm:pt>
    <dgm:pt modelId="{57B87650-E7A6-E940-9EC8-85C0663BEE08}" type="sibTrans" cxnId="{FDED7760-89EB-8047-8231-762BC932B67E}">
      <dgm:prSet/>
      <dgm:spPr/>
      <dgm:t>
        <a:bodyPr/>
        <a:lstStyle/>
        <a:p>
          <a:endParaRPr lang="ru-RU"/>
        </a:p>
      </dgm:t>
    </dgm:pt>
    <dgm:pt modelId="{5C482834-40DB-F347-9387-AFFE599A6155}">
      <dgm:prSet phldrT="[Текст]" custT="1"/>
      <dgm:spPr/>
      <dgm:t>
        <a:bodyPr/>
        <a:lstStyle/>
        <a:p>
          <a:r>
            <a:rPr lang="ru-RU" sz="16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Токенизация</a:t>
          </a:r>
          <a:endParaRPr lang="ru-RU" sz="1600" dirty="0">
            <a:latin typeface="Hack" panose="020B0609030202020204" pitchFamily="49" charset="0"/>
            <a:ea typeface="Hack" panose="020B0609030202020204" pitchFamily="49" charset="0"/>
            <a:cs typeface="Hack" panose="020B0609030202020204" pitchFamily="49" charset="0"/>
          </a:endParaRPr>
        </a:p>
      </dgm:t>
    </dgm:pt>
    <dgm:pt modelId="{1127FC9A-2963-FE46-8810-5223B881AEA0}" type="parTrans" cxnId="{E90BD853-7D80-1F41-86E4-46A03D9EE92C}">
      <dgm:prSet/>
      <dgm:spPr/>
      <dgm:t>
        <a:bodyPr/>
        <a:lstStyle/>
        <a:p>
          <a:endParaRPr lang="ru-RU"/>
        </a:p>
      </dgm:t>
    </dgm:pt>
    <dgm:pt modelId="{F69C85DF-2CEF-5B40-BE85-022AA3A41226}" type="sibTrans" cxnId="{E90BD853-7D80-1F41-86E4-46A03D9EE92C}">
      <dgm:prSet/>
      <dgm:spPr/>
      <dgm:t>
        <a:bodyPr/>
        <a:lstStyle/>
        <a:p>
          <a:endParaRPr lang="ru-RU">
            <a:latin typeface="Hack" panose="020B0609030202020204" pitchFamily="49" charset="0"/>
            <a:ea typeface="Hack" panose="020B0609030202020204" pitchFamily="49" charset="0"/>
            <a:cs typeface="Hack" panose="020B0609030202020204" pitchFamily="49" charset="0"/>
          </a:endParaRPr>
        </a:p>
      </dgm:t>
    </dgm:pt>
    <dgm:pt modelId="{F358A35A-5CB9-5F4B-8B8F-CC1AFC1DB0E4}">
      <dgm:prSet phldrT="[Текст]" custT="1"/>
      <dgm:spPr/>
      <dgm:t>
        <a:bodyPr/>
        <a:lstStyle/>
        <a:p>
          <a:r>
            <a:rPr lang="ru-RU" sz="16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Идентификаторы токенов</a:t>
          </a:r>
        </a:p>
      </dgm:t>
    </dgm:pt>
    <dgm:pt modelId="{51DE8652-2256-3748-83EA-F3D49312F091}" type="parTrans" cxnId="{1108A8BD-7084-7841-A9FD-4857EF366AFF}">
      <dgm:prSet/>
      <dgm:spPr/>
      <dgm:t>
        <a:bodyPr/>
        <a:lstStyle/>
        <a:p>
          <a:endParaRPr lang="ru-RU"/>
        </a:p>
      </dgm:t>
    </dgm:pt>
    <dgm:pt modelId="{EE39FFB7-4784-3541-93BE-3D55389FD9C2}" type="sibTrans" cxnId="{1108A8BD-7084-7841-A9FD-4857EF366AFF}">
      <dgm:prSet/>
      <dgm:spPr/>
      <dgm:t>
        <a:bodyPr/>
        <a:lstStyle/>
        <a:p>
          <a:endParaRPr lang="ru-RU"/>
        </a:p>
      </dgm:t>
    </dgm:pt>
    <dgm:pt modelId="{F11024F0-E57C-F047-9BB4-47CB6674365A}">
      <dgm:prSet phldrT="[Текст]"/>
      <dgm:spPr/>
      <dgm:t>
        <a:bodyPr/>
        <a:lstStyle/>
        <a:p>
          <a:pPr marL="0" indent="0">
            <a:spcAft>
              <a:spcPts val="0"/>
            </a:spcAft>
            <a:buNone/>
          </a:pP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[39675, 308, 14776, 15462, 12998, 316, 35864, 20610, 26375, 22473, 359, 55371, 73085, 28691, 11959, 11374, 318, 20717, 11784, 40768, 14738, 12719, 324, 20717, 12063, 77475, 13141, 85887, 335, 11320, 16804, 13716, 90658, 10300, 11374, 10242, 14186, 13291, 83865, 64404, 60540, 17761, 23486,</a:t>
          </a:r>
          <a:r>
            <a: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10376]</a:t>
          </a:r>
        </a:p>
      </dgm:t>
    </dgm:pt>
    <dgm:pt modelId="{267ABB82-817F-FD46-AF72-A1BEAD7C6A1A}" type="parTrans" cxnId="{FB44EC42-8415-1542-BC48-624F044BFB9B}">
      <dgm:prSet/>
      <dgm:spPr/>
      <dgm:t>
        <a:bodyPr/>
        <a:lstStyle/>
        <a:p>
          <a:endParaRPr lang="ru-RU"/>
        </a:p>
      </dgm:t>
    </dgm:pt>
    <dgm:pt modelId="{8618CD83-92F7-1047-B5A4-A9B98BF1E5A6}" type="sibTrans" cxnId="{FB44EC42-8415-1542-BC48-624F044BFB9B}">
      <dgm:prSet/>
      <dgm:spPr/>
      <dgm:t>
        <a:bodyPr/>
        <a:lstStyle/>
        <a:p>
          <a:endParaRPr lang="ru-RU"/>
        </a:p>
      </dgm:t>
    </dgm:pt>
    <dgm:pt modelId="{617674DB-CB6C-6247-B58A-E4F8428EF8CE}">
      <dgm:prSet phldrT="[Текст]"/>
      <dgm:spPr/>
      <dgm:t>
        <a:bodyPr/>
        <a:lstStyle/>
        <a:p>
          <a:pPr marL="0" indent="0">
            <a:spcAft>
              <a:spcPts val="0"/>
            </a:spcAft>
            <a:buNone/>
          </a:pPr>
          <a:r>
            <a: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['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татарстан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', 'б', '##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ү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', '##ген', '##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ге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', 'к', '##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өн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', '##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дә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', '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россия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', '##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нең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', '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ү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', '##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зен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', '##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чә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','##лек', '##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ле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', '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һәм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',  'м',  '##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ө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',  '##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ст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',  '##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әк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',  '##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ыи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',  '##ль',  'т',  '##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ө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',  '##б',  '##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әге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',  'без',  '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яңа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',  'э',  '##ш',  'ал',  '##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ым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',  '##нары',  '##н',  '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һәм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',  'за',  '##ман',  '##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ча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',  'технология',  '##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ләрне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', '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беренче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',  '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чи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',  '##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рат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',  '##та</a:t>
          </a:r>
          <a:r>
            <a: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’]</a:t>
          </a:r>
          <a:endParaRPr lang="ru-RU" dirty="0">
            <a:latin typeface="Hack" panose="020B0609030202020204" pitchFamily="49" charset="0"/>
            <a:ea typeface="Hack" panose="020B0609030202020204" pitchFamily="49" charset="0"/>
            <a:cs typeface="Hack" panose="020B0609030202020204" pitchFamily="49" charset="0"/>
          </a:endParaRPr>
        </a:p>
      </dgm:t>
    </dgm:pt>
    <dgm:pt modelId="{6947C6D0-8C7B-0449-A1B6-86BC1EE4080E}" type="sibTrans" cxnId="{8F4C5C39-FEB1-384D-B8B1-899B81C715D7}">
      <dgm:prSet/>
      <dgm:spPr/>
      <dgm:t>
        <a:bodyPr/>
        <a:lstStyle/>
        <a:p>
          <a:endParaRPr lang="ru-RU"/>
        </a:p>
      </dgm:t>
    </dgm:pt>
    <dgm:pt modelId="{A6DF10F5-B7E1-5A46-B54B-7569E2C466F8}" type="parTrans" cxnId="{8F4C5C39-FEB1-384D-B8B1-899B81C715D7}">
      <dgm:prSet/>
      <dgm:spPr/>
      <dgm:t>
        <a:bodyPr/>
        <a:lstStyle/>
        <a:p>
          <a:endParaRPr lang="ru-RU"/>
        </a:p>
      </dgm:t>
    </dgm:pt>
    <dgm:pt modelId="{30D44902-7F64-674E-83BB-B47E0025150C}">
      <dgm:prSet phldrT="[Текст]"/>
      <dgm:spPr/>
      <dgm:t>
        <a:bodyPr/>
        <a:lstStyle/>
        <a:p>
          <a:pPr marL="0" indent="0">
            <a:spcAft>
              <a:spcPts val="0"/>
            </a:spcAft>
            <a:buNone/>
          </a:pPr>
          <a:endParaRPr lang="ru-RU" dirty="0">
            <a:latin typeface="Hack" panose="020B0609030202020204" pitchFamily="49" charset="0"/>
            <a:ea typeface="Hack" panose="020B0609030202020204" pitchFamily="49" charset="0"/>
            <a:cs typeface="Hack" panose="020B0609030202020204" pitchFamily="49" charset="0"/>
          </a:endParaRPr>
        </a:p>
      </dgm:t>
    </dgm:pt>
    <dgm:pt modelId="{9934A9A0-6B6D-9C44-89DC-7934D7DEDA26}" type="parTrans" cxnId="{E1FEEA80-AECB-394C-A9E3-47C31528A741}">
      <dgm:prSet/>
      <dgm:spPr/>
      <dgm:t>
        <a:bodyPr/>
        <a:lstStyle/>
        <a:p>
          <a:endParaRPr lang="ru-RU"/>
        </a:p>
      </dgm:t>
    </dgm:pt>
    <dgm:pt modelId="{6892E09A-24BE-7A4A-B580-C11EC7E484B3}" type="sibTrans" cxnId="{E1FEEA80-AECB-394C-A9E3-47C31528A741}">
      <dgm:prSet/>
      <dgm:spPr/>
      <dgm:t>
        <a:bodyPr/>
        <a:lstStyle/>
        <a:p>
          <a:endParaRPr lang="ru-RU"/>
        </a:p>
      </dgm:t>
    </dgm:pt>
    <dgm:pt modelId="{B31E3EBD-18B6-564E-AF62-6ED66D442371}" type="pres">
      <dgm:prSet presAssocID="{3463A3EB-0638-D245-AB8E-1A3D1ADCB97B}" presName="linearFlow" presStyleCnt="0">
        <dgm:presLayoutVars>
          <dgm:dir/>
          <dgm:animLvl val="lvl"/>
          <dgm:resizeHandles val="exact"/>
        </dgm:presLayoutVars>
      </dgm:prSet>
      <dgm:spPr/>
    </dgm:pt>
    <dgm:pt modelId="{8A33D8F3-5291-DF41-8391-E91F13E7A77E}" type="pres">
      <dgm:prSet presAssocID="{B051395C-A241-AF4B-B1BD-E21EC1D59C55}" presName="composite" presStyleCnt="0"/>
      <dgm:spPr/>
    </dgm:pt>
    <dgm:pt modelId="{38B1E585-0851-024B-8CBD-A4A3CDE8310B}" type="pres">
      <dgm:prSet presAssocID="{B051395C-A241-AF4B-B1BD-E21EC1D59C55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76A1D99-60AE-9C46-A2FE-143E0F046071}" type="pres">
      <dgm:prSet presAssocID="{B051395C-A241-AF4B-B1BD-E21EC1D59C55}" presName="parSh" presStyleLbl="node1" presStyleIdx="0" presStyleCnt="3"/>
      <dgm:spPr/>
    </dgm:pt>
    <dgm:pt modelId="{68D80313-F4E7-3B47-8F75-C37C0A0BCC35}" type="pres">
      <dgm:prSet presAssocID="{B051395C-A241-AF4B-B1BD-E21EC1D59C55}" presName="desTx" presStyleLbl="fgAcc1" presStyleIdx="0" presStyleCnt="3">
        <dgm:presLayoutVars>
          <dgm:bulletEnabled val="1"/>
        </dgm:presLayoutVars>
      </dgm:prSet>
      <dgm:spPr/>
    </dgm:pt>
    <dgm:pt modelId="{9EAC1E69-AC8F-5F49-911E-A8881FE8C7D4}" type="pres">
      <dgm:prSet presAssocID="{706DA57D-EE54-9C40-B2FE-7C4300E2B9DC}" presName="sibTrans" presStyleLbl="sibTrans2D1" presStyleIdx="0" presStyleCnt="2"/>
      <dgm:spPr/>
    </dgm:pt>
    <dgm:pt modelId="{C7720FA0-8946-9848-B5B3-DC5B6358C8F3}" type="pres">
      <dgm:prSet presAssocID="{706DA57D-EE54-9C40-B2FE-7C4300E2B9DC}" presName="connTx" presStyleLbl="sibTrans2D1" presStyleIdx="0" presStyleCnt="2"/>
      <dgm:spPr/>
    </dgm:pt>
    <dgm:pt modelId="{30483F86-16A7-4045-B681-B863EB58260B}" type="pres">
      <dgm:prSet presAssocID="{5C482834-40DB-F347-9387-AFFE599A6155}" presName="composite" presStyleCnt="0"/>
      <dgm:spPr/>
    </dgm:pt>
    <dgm:pt modelId="{8FADE368-0166-4748-A61F-EDCBD1A52F20}" type="pres">
      <dgm:prSet presAssocID="{5C482834-40DB-F347-9387-AFFE599A6155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AC95903-3CB9-3D47-BE2E-6CD4087E8866}" type="pres">
      <dgm:prSet presAssocID="{5C482834-40DB-F347-9387-AFFE599A6155}" presName="parSh" presStyleLbl="node1" presStyleIdx="1" presStyleCnt="3"/>
      <dgm:spPr/>
    </dgm:pt>
    <dgm:pt modelId="{94CCCC16-11F2-8D4F-AE6B-0401824AC249}" type="pres">
      <dgm:prSet presAssocID="{5C482834-40DB-F347-9387-AFFE599A6155}" presName="desTx" presStyleLbl="fgAcc1" presStyleIdx="1" presStyleCnt="3">
        <dgm:presLayoutVars>
          <dgm:bulletEnabled val="1"/>
        </dgm:presLayoutVars>
      </dgm:prSet>
      <dgm:spPr/>
    </dgm:pt>
    <dgm:pt modelId="{D77AE416-1277-2545-906D-FB8CE72BF52D}" type="pres">
      <dgm:prSet presAssocID="{F69C85DF-2CEF-5B40-BE85-022AA3A41226}" presName="sibTrans" presStyleLbl="sibTrans2D1" presStyleIdx="1" presStyleCnt="2"/>
      <dgm:spPr/>
    </dgm:pt>
    <dgm:pt modelId="{2EFCF961-A3B5-6B49-BA89-FCB0B70A2889}" type="pres">
      <dgm:prSet presAssocID="{F69C85DF-2CEF-5B40-BE85-022AA3A41226}" presName="connTx" presStyleLbl="sibTrans2D1" presStyleIdx="1" presStyleCnt="2"/>
      <dgm:spPr/>
    </dgm:pt>
    <dgm:pt modelId="{988E35C7-1E02-6549-8DD5-41BB443C713A}" type="pres">
      <dgm:prSet presAssocID="{F358A35A-5CB9-5F4B-8B8F-CC1AFC1DB0E4}" presName="composite" presStyleCnt="0"/>
      <dgm:spPr/>
    </dgm:pt>
    <dgm:pt modelId="{B8C78804-C147-2845-90F2-2B255A332F25}" type="pres">
      <dgm:prSet presAssocID="{F358A35A-5CB9-5F4B-8B8F-CC1AFC1DB0E4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8F4E665-15DA-AF44-ADA0-4E0A86E15306}" type="pres">
      <dgm:prSet presAssocID="{F358A35A-5CB9-5F4B-8B8F-CC1AFC1DB0E4}" presName="parSh" presStyleLbl="node1" presStyleIdx="2" presStyleCnt="3"/>
      <dgm:spPr/>
    </dgm:pt>
    <dgm:pt modelId="{05C0F57E-9E09-3C46-BA72-0E307642CC25}" type="pres">
      <dgm:prSet presAssocID="{F358A35A-5CB9-5F4B-8B8F-CC1AFC1DB0E4}" presName="desTx" presStyleLbl="fgAcc1" presStyleIdx="2" presStyleCnt="3">
        <dgm:presLayoutVars>
          <dgm:bulletEnabled val="1"/>
        </dgm:presLayoutVars>
      </dgm:prSet>
      <dgm:spPr/>
    </dgm:pt>
  </dgm:ptLst>
  <dgm:cxnLst>
    <dgm:cxn modelId="{9B7E6801-5AC5-A542-8DB5-8F058EA8DBE1}" type="presOf" srcId="{3463A3EB-0638-D245-AB8E-1A3D1ADCB97B}" destId="{B31E3EBD-18B6-564E-AF62-6ED66D442371}" srcOrd="0" destOrd="0" presId="urn:microsoft.com/office/officeart/2005/8/layout/process3"/>
    <dgm:cxn modelId="{F2F2561A-A3BC-3D43-B332-6DBEEE3AC054}" type="presOf" srcId="{B051395C-A241-AF4B-B1BD-E21EC1D59C55}" destId="{38B1E585-0851-024B-8CBD-A4A3CDE8310B}" srcOrd="0" destOrd="0" presId="urn:microsoft.com/office/officeart/2005/8/layout/process3"/>
    <dgm:cxn modelId="{8F4C5C39-FEB1-384D-B8B1-899B81C715D7}" srcId="{5C482834-40DB-F347-9387-AFFE599A6155}" destId="{617674DB-CB6C-6247-B58A-E4F8428EF8CE}" srcOrd="0" destOrd="0" parTransId="{A6DF10F5-B7E1-5A46-B54B-7569E2C466F8}" sibTransId="{6947C6D0-8C7B-0449-A1B6-86BC1EE4080E}"/>
    <dgm:cxn modelId="{029DC740-A742-F043-B9E6-ABC91248F437}" type="presOf" srcId="{617674DB-CB6C-6247-B58A-E4F8428EF8CE}" destId="{94CCCC16-11F2-8D4F-AE6B-0401824AC249}" srcOrd="0" destOrd="0" presId="urn:microsoft.com/office/officeart/2005/8/layout/process3"/>
    <dgm:cxn modelId="{79B37442-8E5C-284A-B0D7-52F257D3541C}" type="presOf" srcId="{F69C85DF-2CEF-5B40-BE85-022AA3A41226}" destId="{2EFCF961-A3B5-6B49-BA89-FCB0B70A2889}" srcOrd="1" destOrd="0" presId="urn:microsoft.com/office/officeart/2005/8/layout/process3"/>
    <dgm:cxn modelId="{FB44EC42-8415-1542-BC48-624F044BFB9B}" srcId="{F358A35A-5CB9-5F4B-8B8F-CC1AFC1DB0E4}" destId="{F11024F0-E57C-F047-9BB4-47CB6674365A}" srcOrd="0" destOrd="0" parTransId="{267ABB82-817F-FD46-AF72-A1BEAD7C6A1A}" sibTransId="{8618CD83-92F7-1047-B5A4-A9B98BF1E5A6}"/>
    <dgm:cxn modelId="{C228CD44-75DE-C046-BF1B-34C407E7FDE8}" type="presOf" srcId="{5C482834-40DB-F347-9387-AFFE599A6155}" destId="{CAC95903-3CB9-3D47-BE2E-6CD4087E8866}" srcOrd="1" destOrd="0" presId="urn:microsoft.com/office/officeart/2005/8/layout/process3"/>
    <dgm:cxn modelId="{A99ECB46-B767-F249-97CB-46E149C39A4E}" type="presOf" srcId="{F11024F0-E57C-F047-9BB4-47CB6674365A}" destId="{05C0F57E-9E09-3C46-BA72-0E307642CC25}" srcOrd="0" destOrd="0" presId="urn:microsoft.com/office/officeart/2005/8/layout/process3"/>
    <dgm:cxn modelId="{E90BD853-7D80-1F41-86E4-46A03D9EE92C}" srcId="{3463A3EB-0638-D245-AB8E-1A3D1ADCB97B}" destId="{5C482834-40DB-F347-9387-AFFE599A6155}" srcOrd="1" destOrd="0" parTransId="{1127FC9A-2963-FE46-8810-5223B881AEA0}" sibTransId="{F69C85DF-2CEF-5B40-BE85-022AA3A41226}"/>
    <dgm:cxn modelId="{FDED7760-89EB-8047-8231-762BC932B67E}" srcId="{B051395C-A241-AF4B-B1BD-E21EC1D59C55}" destId="{3EA9A33C-184A-E64F-9F9B-3C9FE2401A58}" srcOrd="0" destOrd="0" parTransId="{ED98F7B2-D24D-0044-A3E4-8C7CEE684D8D}" sibTransId="{57B87650-E7A6-E940-9EC8-85C0663BEE08}"/>
    <dgm:cxn modelId="{9BC0E263-ABB8-894E-A77F-053820A8EEE7}" type="presOf" srcId="{5C482834-40DB-F347-9387-AFFE599A6155}" destId="{8FADE368-0166-4748-A61F-EDCBD1A52F20}" srcOrd="0" destOrd="0" presId="urn:microsoft.com/office/officeart/2005/8/layout/process3"/>
    <dgm:cxn modelId="{E9331D75-5751-DC4A-8AC6-38CBE4EB9D6D}" type="presOf" srcId="{30D44902-7F64-674E-83BB-B47E0025150C}" destId="{05C0F57E-9E09-3C46-BA72-0E307642CC25}" srcOrd="0" destOrd="1" presId="urn:microsoft.com/office/officeart/2005/8/layout/process3"/>
    <dgm:cxn modelId="{AB0FD779-BBE2-6241-9C10-C8B4366464B2}" type="presOf" srcId="{F358A35A-5CB9-5F4B-8B8F-CC1AFC1DB0E4}" destId="{98F4E665-15DA-AF44-ADA0-4E0A86E15306}" srcOrd="1" destOrd="0" presId="urn:microsoft.com/office/officeart/2005/8/layout/process3"/>
    <dgm:cxn modelId="{E1FEEA80-AECB-394C-A9E3-47C31528A741}" srcId="{F358A35A-5CB9-5F4B-8B8F-CC1AFC1DB0E4}" destId="{30D44902-7F64-674E-83BB-B47E0025150C}" srcOrd="1" destOrd="0" parTransId="{9934A9A0-6B6D-9C44-89DC-7934D7DEDA26}" sibTransId="{6892E09A-24BE-7A4A-B580-C11EC7E484B3}"/>
    <dgm:cxn modelId="{5DE8B895-BF23-2041-8704-5783AC2526DE}" type="presOf" srcId="{706DA57D-EE54-9C40-B2FE-7C4300E2B9DC}" destId="{9EAC1E69-AC8F-5F49-911E-A8881FE8C7D4}" srcOrd="0" destOrd="0" presId="urn:microsoft.com/office/officeart/2005/8/layout/process3"/>
    <dgm:cxn modelId="{EDF443A8-776E-CF49-BD07-F1B72A7A89BC}" type="presOf" srcId="{B051395C-A241-AF4B-B1BD-E21EC1D59C55}" destId="{676A1D99-60AE-9C46-A2FE-143E0F046071}" srcOrd="1" destOrd="0" presId="urn:microsoft.com/office/officeart/2005/8/layout/process3"/>
    <dgm:cxn modelId="{1108A8BD-7084-7841-A9FD-4857EF366AFF}" srcId="{3463A3EB-0638-D245-AB8E-1A3D1ADCB97B}" destId="{F358A35A-5CB9-5F4B-8B8F-CC1AFC1DB0E4}" srcOrd="2" destOrd="0" parTransId="{51DE8652-2256-3748-83EA-F3D49312F091}" sibTransId="{EE39FFB7-4784-3541-93BE-3D55389FD9C2}"/>
    <dgm:cxn modelId="{098155C4-07A8-9848-AA9E-3C79772F5C49}" type="presOf" srcId="{706DA57D-EE54-9C40-B2FE-7C4300E2B9DC}" destId="{C7720FA0-8946-9848-B5B3-DC5B6358C8F3}" srcOrd="1" destOrd="0" presId="urn:microsoft.com/office/officeart/2005/8/layout/process3"/>
    <dgm:cxn modelId="{5AA06DCA-62EB-A649-93D6-6A500DE13555}" type="presOf" srcId="{F69C85DF-2CEF-5B40-BE85-022AA3A41226}" destId="{D77AE416-1277-2545-906D-FB8CE72BF52D}" srcOrd="0" destOrd="0" presId="urn:microsoft.com/office/officeart/2005/8/layout/process3"/>
    <dgm:cxn modelId="{113EA2DC-C4D2-C643-B22D-7DEE0DAEB861}" type="presOf" srcId="{3EA9A33C-184A-E64F-9F9B-3C9FE2401A58}" destId="{68D80313-F4E7-3B47-8F75-C37C0A0BCC35}" srcOrd="0" destOrd="0" presId="urn:microsoft.com/office/officeart/2005/8/layout/process3"/>
    <dgm:cxn modelId="{DC0DA6F3-217E-AA42-BB5F-E75E97873E9D}" srcId="{3463A3EB-0638-D245-AB8E-1A3D1ADCB97B}" destId="{B051395C-A241-AF4B-B1BD-E21EC1D59C55}" srcOrd="0" destOrd="0" parTransId="{D1AB2306-0BBE-8C44-96E8-7FD01A692B39}" sibTransId="{706DA57D-EE54-9C40-B2FE-7C4300E2B9DC}"/>
    <dgm:cxn modelId="{C61499FF-0568-2047-8557-A7FA84477CF2}" type="presOf" srcId="{F358A35A-5CB9-5F4B-8B8F-CC1AFC1DB0E4}" destId="{B8C78804-C147-2845-90F2-2B255A332F25}" srcOrd="0" destOrd="0" presId="urn:microsoft.com/office/officeart/2005/8/layout/process3"/>
    <dgm:cxn modelId="{32A6FC19-3F02-4245-B4B8-E099AC44D7B5}" type="presParOf" srcId="{B31E3EBD-18B6-564E-AF62-6ED66D442371}" destId="{8A33D8F3-5291-DF41-8391-E91F13E7A77E}" srcOrd="0" destOrd="0" presId="urn:microsoft.com/office/officeart/2005/8/layout/process3"/>
    <dgm:cxn modelId="{604E03F0-C740-3442-A1A4-062B713203ED}" type="presParOf" srcId="{8A33D8F3-5291-DF41-8391-E91F13E7A77E}" destId="{38B1E585-0851-024B-8CBD-A4A3CDE8310B}" srcOrd="0" destOrd="0" presId="urn:microsoft.com/office/officeart/2005/8/layout/process3"/>
    <dgm:cxn modelId="{20404653-7CC6-FE47-A07A-E775AD256D63}" type="presParOf" srcId="{8A33D8F3-5291-DF41-8391-E91F13E7A77E}" destId="{676A1D99-60AE-9C46-A2FE-143E0F046071}" srcOrd="1" destOrd="0" presId="urn:microsoft.com/office/officeart/2005/8/layout/process3"/>
    <dgm:cxn modelId="{8F90499A-D5FA-3F4B-A9D0-8FE1C94805C4}" type="presParOf" srcId="{8A33D8F3-5291-DF41-8391-E91F13E7A77E}" destId="{68D80313-F4E7-3B47-8F75-C37C0A0BCC35}" srcOrd="2" destOrd="0" presId="urn:microsoft.com/office/officeart/2005/8/layout/process3"/>
    <dgm:cxn modelId="{B181BD16-4274-1247-B432-A4DB19197DCF}" type="presParOf" srcId="{B31E3EBD-18B6-564E-AF62-6ED66D442371}" destId="{9EAC1E69-AC8F-5F49-911E-A8881FE8C7D4}" srcOrd="1" destOrd="0" presId="urn:microsoft.com/office/officeart/2005/8/layout/process3"/>
    <dgm:cxn modelId="{F191CCA4-A673-F445-B8A8-9018BD6E3ACA}" type="presParOf" srcId="{9EAC1E69-AC8F-5F49-911E-A8881FE8C7D4}" destId="{C7720FA0-8946-9848-B5B3-DC5B6358C8F3}" srcOrd="0" destOrd="0" presId="urn:microsoft.com/office/officeart/2005/8/layout/process3"/>
    <dgm:cxn modelId="{A2E6A9DB-11DE-E74F-9C78-93C0F16732C1}" type="presParOf" srcId="{B31E3EBD-18B6-564E-AF62-6ED66D442371}" destId="{30483F86-16A7-4045-B681-B863EB58260B}" srcOrd="2" destOrd="0" presId="urn:microsoft.com/office/officeart/2005/8/layout/process3"/>
    <dgm:cxn modelId="{C6C775E5-3898-D64A-97F0-ABE02E39D2A9}" type="presParOf" srcId="{30483F86-16A7-4045-B681-B863EB58260B}" destId="{8FADE368-0166-4748-A61F-EDCBD1A52F20}" srcOrd="0" destOrd="0" presId="urn:microsoft.com/office/officeart/2005/8/layout/process3"/>
    <dgm:cxn modelId="{01755AA1-8CFD-6E42-A9D6-01B5BD167EA4}" type="presParOf" srcId="{30483F86-16A7-4045-B681-B863EB58260B}" destId="{CAC95903-3CB9-3D47-BE2E-6CD4087E8866}" srcOrd="1" destOrd="0" presId="urn:microsoft.com/office/officeart/2005/8/layout/process3"/>
    <dgm:cxn modelId="{02E5E9B5-AB24-0E45-9D09-3542D4AC3A8C}" type="presParOf" srcId="{30483F86-16A7-4045-B681-B863EB58260B}" destId="{94CCCC16-11F2-8D4F-AE6B-0401824AC249}" srcOrd="2" destOrd="0" presId="urn:microsoft.com/office/officeart/2005/8/layout/process3"/>
    <dgm:cxn modelId="{4792DE65-E068-E14D-B4A6-C4C9CDA276A7}" type="presParOf" srcId="{B31E3EBD-18B6-564E-AF62-6ED66D442371}" destId="{D77AE416-1277-2545-906D-FB8CE72BF52D}" srcOrd="3" destOrd="0" presId="urn:microsoft.com/office/officeart/2005/8/layout/process3"/>
    <dgm:cxn modelId="{A288AEC8-D8E4-874B-A49D-8910A629B47C}" type="presParOf" srcId="{D77AE416-1277-2545-906D-FB8CE72BF52D}" destId="{2EFCF961-A3B5-6B49-BA89-FCB0B70A2889}" srcOrd="0" destOrd="0" presId="urn:microsoft.com/office/officeart/2005/8/layout/process3"/>
    <dgm:cxn modelId="{B4D5448F-1A6B-6C4F-9E50-1317FA4F7A9C}" type="presParOf" srcId="{B31E3EBD-18B6-564E-AF62-6ED66D442371}" destId="{988E35C7-1E02-6549-8DD5-41BB443C713A}" srcOrd="4" destOrd="0" presId="urn:microsoft.com/office/officeart/2005/8/layout/process3"/>
    <dgm:cxn modelId="{4F5F42E2-0B1E-9F4A-A06A-BD9CCD21FFF4}" type="presParOf" srcId="{988E35C7-1E02-6549-8DD5-41BB443C713A}" destId="{B8C78804-C147-2845-90F2-2B255A332F25}" srcOrd="0" destOrd="0" presId="urn:microsoft.com/office/officeart/2005/8/layout/process3"/>
    <dgm:cxn modelId="{EB047F0F-69B1-5540-BF61-AE8360A0C734}" type="presParOf" srcId="{988E35C7-1E02-6549-8DD5-41BB443C713A}" destId="{98F4E665-15DA-AF44-ADA0-4E0A86E15306}" srcOrd="1" destOrd="0" presId="urn:microsoft.com/office/officeart/2005/8/layout/process3"/>
    <dgm:cxn modelId="{D38378F5-8ACE-9846-A86E-F9F575DA58F3}" type="presParOf" srcId="{988E35C7-1E02-6549-8DD5-41BB443C713A}" destId="{05C0F57E-9E09-3C46-BA72-0E307642CC2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63A3EB-0638-D245-AB8E-1A3D1ADCB97B}" type="doc">
      <dgm:prSet loTypeId="urn:microsoft.com/office/officeart/2005/8/layout/process3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B051395C-A241-AF4B-B1BD-E21EC1D59C55}">
      <dgm:prSet phldrT="[Текст]"/>
      <dgm:spPr/>
      <dgm:t>
        <a:bodyPr/>
        <a:lstStyle/>
        <a:p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Ненормализованные результаты модели</a:t>
          </a:r>
        </a:p>
      </dgm:t>
    </dgm:pt>
    <dgm:pt modelId="{D1AB2306-0BBE-8C44-96E8-7FD01A692B39}" type="parTrans" cxnId="{DC0DA6F3-217E-AA42-BB5F-E75E97873E9D}">
      <dgm:prSet/>
      <dgm:spPr/>
      <dgm:t>
        <a:bodyPr/>
        <a:lstStyle/>
        <a:p>
          <a:endParaRPr lang="ru-RU"/>
        </a:p>
      </dgm:t>
    </dgm:pt>
    <dgm:pt modelId="{706DA57D-EE54-9C40-B2FE-7C4300E2B9DC}" type="sibTrans" cxnId="{DC0DA6F3-217E-AA42-BB5F-E75E97873E9D}">
      <dgm:prSet/>
      <dgm:spPr/>
      <dgm:t>
        <a:bodyPr/>
        <a:lstStyle/>
        <a:p>
          <a:endParaRPr lang="ru-RU">
            <a:latin typeface="Hack" panose="020B0609030202020204" pitchFamily="49" charset="0"/>
            <a:ea typeface="Hack" panose="020B0609030202020204" pitchFamily="49" charset="0"/>
            <a:cs typeface="Hack" panose="020B0609030202020204" pitchFamily="49" charset="0"/>
          </a:endParaRPr>
        </a:p>
      </dgm:t>
    </dgm:pt>
    <dgm:pt modelId="{5C482834-40DB-F347-9387-AFFE599A6155}">
      <dgm:prSet phldrT="[Текст]"/>
      <dgm:spPr/>
      <dgm:t>
        <a:bodyPr/>
        <a:lstStyle/>
        <a:p>
          <a:r>
            <a:rPr lang="en-US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softmax</a:t>
          </a:r>
          <a:r>
            <a: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и </a:t>
          </a:r>
          <a:r>
            <a: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argmax</a:t>
          </a:r>
          <a:endParaRPr lang="ru-RU" dirty="0">
            <a:latin typeface="Hack" panose="020B0609030202020204" pitchFamily="49" charset="0"/>
            <a:ea typeface="Hack" panose="020B0609030202020204" pitchFamily="49" charset="0"/>
            <a:cs typeface="Hack" panose="020B0609030202020204" pitchFamily="49" charset="0"/>
          </a:endParaRPr>
        </a:p>
      </dgm:t>
    </dgm:pt>
    <dgm:pt modelId="{1127FC9A-2963-FE46-8810-5223B881AEA0}" type="parTrans" cxnId="{E90BD853-7D80-1F41-86E4-46A03D9EE92C}">
      <dgm:prSet/>
      <dgm:spPr/>
      <dgm:t>
        <a:bodyPr/>
        <a:lstStyle/>
        <a:p>
          <a:endParaRPr lang="ru-RU"/>
        </a:p>
      </dgm:t>
    </dgm:pt>
    <dgm:pt modelId="{F69C85DF-2CEF-5B40-BE85-022AA3A41226}" type="sibTrans" cxnId="{E90BD853-7D80-1F41-86E4-46A03D9EE92C}">
      <dgm:prSet/>
      <dgm:spPr/>
      <dgm:t>
        <a:bodyPr/>
        <a:lstStyle/>
        <a:p>
          <a:endParaRPr lang="ru-RU">
            <a:latin typeface="Hack" panose="020B0609030202020204" pitchFamily="49" charset="0"/>
            <a:ea typeface="Hack" panose="020B0609030202020204" pitchFamily="49" charset="0"/>
            <a:cs typeface="Hack" panose="020B0609030202020204" pitchFamily="49" charset="0"/>
          </a:endParaRPr>
        </a:p>
      </dgm:t>
    </dgm:pt>
    <dgm:pt modelId="{617674DB-CB6C-6247-B58A-E4F8428EF8CE}">
      <dgm:prSet phldrT="[Текст]" custT="1"/>
      <dgm:spPr/>
      <dgm:t>
        <a:bodyPr/>
        <a:lstStyle/>
        <a:p>
          <a:pPr>
            <a:buNone/>
          </a:pPr>
          <a:r>
            <a:rPr lang="ru-RU" sz="14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[0, 0, 2, 0, 0, 0, </a:t>
          </a:r>
          <a:r>
            <a:rPr lang="en-US" sz="14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1</a:t>
          </a:r>
          <a:r>
            <a:rPr lang="ru-RU" sz="14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, 0, 0, 2, 0, 0, 0, 0, 2, 0, 0, 0, 0, 0, 0, </a:t>
          </a:r>
          <a:r>
            <a:rPr lang="en-US" sz="14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1</a:t>
          </a:r>
          <a:r>
            <a:rPr lang="ru-RU" sz="14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, 0, 0,</a:t>
          </a:r>
          <a:r>
            <a:rPr lang="en-US" sz="14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14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2, 0, 0, 2, 0, 0, 0, 0]</a:t>
          </a:r>
        </a:p>
      </dgm:t>
    </dgm:pt>
    <dgm:pt modelId="{A6DF10F5-B7E1-5A46-B54B-7569E2C466F8}" type="parTrans" cxnId="{8F4C5C39-FEB1-384D-B8B1-899B81C715D7}">
      <dgm:prSet/>
      <dgm:spPr/>
      <dgm:t>
        <a:bodyPr/>
        <a:lstStyle/>
        <a:p>
          <a:endParaRPr lang="ru-RU"/>
        </a:p>
      </dgm:t>
    </dgm:pt>
    <dgm:pt modelId="{6947C6D0-8C7B-0449-A1B6-86BC1EE4080E}" type="sibTrans" cxnId="{8F4C5C39-FEB1-384D-B8B1-899B81C715D7}">
      <dgm:prSet/>
      <dgm:spPr/>
      <dgm:t>
        <a:bodyPr/>
        <a:lstStyle/>
        <a:p>
          <a:endParaRPr lang="ru-RU"/>
        </a:p>
      </dgm:t>
    </dgm:pt>
    <dgm:pt modelId="{F358A35A-5CB9-5F4B-8B8F-CC1AFC1DB0E4}">
      <dgm:prSet phldrT="[Текст]"/>
      <dgm:spPr/>
      <dgm:t>
        <a:bodyPr/>
        <a:lstStyle/>
        <a:p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Постобработка</a:t>
          </a:r>
        </a:p>
      </dgm:t>
    </dgm:pt>
    <dgm:pt modelId="{51DE8652-2256-3748-83EA-F3D49312F091}" type="parTrans" cxnId="{1108A8BD-7084-7841-A9FD-4857EF366AFF}">
      <dgm:prSet/>
      <dgm:spPr/>
      <dgm:t>
        <a:bodyPr/>
        <a:lstStyle/>
        <a:p>
          <a:endParaRPr lang="ru-RU"/>
        </a:p>
      </dgm:t>
    </dgm:pt>
    <dgm:pt modelId="{EE39FFB7-4784-3541-93BE-3D55389FD9C2}" type="sibTrans" cxnId="{1108A8BD-7084-7841-A9FD-4857EF366AFF}">
      <dgm:prSet/>
      <dgm:spPr/>
      <dgm:t>
        <a:bodyPr/>
        <a:lstStyle/>
        <a:p>
          <a:endParaRPr lang="ru-RU"/>
        </a:p>
      </dgm:t>
    </dgm:pt>
    <dgm:pt modelId="{F11024F0-E57C-F047-9BB4-47CB6674365A}">
      <dgm:prSet phldrT="[Текст]"/>
      <dgm:spPr/>
      <dgm:t>
        <a:bodyPr/>
        <a:lstStyle/>
        <a:p>
          <a:pPr marL="0" indent="0">
            <a:spcAft>
              <a:spcPts val="0"/>
            </a:spcAft>
            <a:buNone/>
          </a:pP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Татарстан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бүгенге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көндә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россиянең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үзенчәлекле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һәм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мөстәкыйль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төбәге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. Без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яңа</a:t>
          </a:r>
          <a:r>
            <a: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эш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алымнарын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һәм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заманча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технологияләрне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,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беренче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чиратта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, нефть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чыгару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, нефть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эшкәртү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һәм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нефть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химиясе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, машина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төзү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тармакларында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һәм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it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өлкәдә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кулланышка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кертү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буенча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алдынгы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урынны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биләп</a:t>
          </a:r>
          <a:r>
            <a: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торабыз</a:t>
          </a:r>
          <a:endParaRPr lang="ru-RU" dirty="0">
            <a:latin typeface="Hack" panose="020B0609030202020204" pitchFamily="49" charset="0"/>
            <a:ea typeface="Hack" panose="020B0609030202020204" pitchFamily="49" charset="0"/>
            <a:cs typeface="Hack" panose="020B0609030202020204" pitchFamily="49" charset="0"/>
          </a:endParaRPr>
        </a:p>
      </dgm:t>
    </dgm:pt>
    <dgm:pt modelId="{267ABB82-817F-FD46-AF72-A1BEAD7C6A1A}" type="parTrans" cxnId="{FB44EC42-8415-1542-BC48-624F044BFB9B}">
      <dgm:prSet/>
      <dgm:spPr/>
      <dgm:t>
        <a:bodyPr/>
        <a:lstStyle/>
        <a:p>
          <a:endParaRPr lang="ru-RU"/>
        </a:p>
      </dgm:t>
    </dgm:pt>
    <dgm:pt modelId="{8618CD83-92F7-1047-B5A4-A9B98BF1E5A6}" type="sibTrans" cxnId="{FB44EC42-8415-1542-BC48-624F044BFB9B}">
      <dgm:prSet/>
      <dgm:spPr/>
      <dgm:t>
        <a:bodyPr/>
        <a:lstStyle/>
        <a:p>
          <a:endParaRPr lang="ru-RU"/>
        </a:p>
      </dgm:t>
    </dgm:pt>
    <dgm:pt modelId="{3EA9A33C-184A-E64F-9F9B-3C9FE2401A58}">
      <dgm:prSet phldrT="[Текст]" custT="1"/>
      <dgm:spPr/>
      <dgm:t>
        <a:bodyPr/>
        <a:lstStyle/>
        <a:p>
          <a:pPr marL="0" indent="0">
            <a:lnSpc>
              <a:spcPct val="100000"/>
            </a:lnSpc>
            <a:spcAft>
              <a:spcPts val="0"/>
            </a:spcAft>
            <a:buNone/>
          </a:pPr>
          <a:r>
            <a:rPr lang="en-US" sz="9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9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[[[-0.1541, -0.3536, -0.1487],
   [-0.1478, -0.3668, -0.1451],
 </a:t>
          </a:r>
          <a:r>
            <a:rPr lang="en-US" sz="9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 </a:t>
          </a:r>
          <a:r>
            <a:rPr lang="ru-RU" sz="9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[-0.1541, -0.3536, -0.1487],
   ...,
  </a:t>
          </a:r>
          <a:r>
            <a:rPr lang="en-US" sz="9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9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[-0.1567, -0.3509, -0.1480],
   [-0.1547, -0.3546, -0.1458],
 </a:t>
          </a:r>
          <a:r>
            <a:rPr lang="en-US" sz="9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 </a:t>
          </a:r>
          <a:r>
            <a:rPr lang="ru-RU" sz="9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[-0.1478, -0.3668, -0.1451]],</a:t>
          </a:r>
        </a:p>
      </dgm:t>
    </dgm:pt>
    <dgm:pt modelId="{57B87650-E7A6-E940-9EC8-85C0663BEE08}" type="sibTrans" cxnId="{FDED7760-89EB-8047-8231-762BC932B67E}">
      <dgm:prSet/>
      <dgm:spPr/>
      <dgm:t>
        <a:bodyPr/>
        <a:lstStyle/>
        <a:p>
          <a:endParaRPr lang="ru-RU"/>
        </a:p>
      </dgm:t>
    </dgm:pt>
    <dgm:pt modelId="{ED98F7B2-D24D-0044-A3E4-8C7CEE684D8D}" type="parTrans" cxnId="{FDED7760-89EB-8047-8231-762BC932B67E}">
      <dgm:prSet/>
      <dgm:spPr/>
      <dgm:t>
        <a:bodyPr/>
        <a:lstStyle/>
        <a:p>
          <a:endParaRPr lang="ru-RU"/>
        </a:p>
      </dgm:t>
    </dgm:pt>
    <dgm:pt modelId="{79D3B711-9360-A74C-B80D-EC67E961E55F}">
      <dgm:prSet phldrT="[Текст]" custT="1"/>
      <dgm:spPr/>
      <dgm:t>
        <a:bodyPr/>
        <a:lstStyle/>
        <a:p>
          <a:pPr marL="0" indent="0">
            <a:lnSpc>
              <a:spcPct val="100000"/>
            </a:lnSpc>
            <a:spcAft>
              <a:spcPts val="0"/>
            </a:spcAft>
            <a:buNone/>
          </a:pPr>
          <a:r>
            <a:rPr lang="ru-RU" sz="9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
 </a:t>
          </a:r>
          <a:r>
            <a:rPr lang="en-US" sz="9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 </a:t>
          </a:r>
          <a:r>
            <a:rPr lang="ru-RU" sz="9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[[-0.1522, -0.3515, -0.1441],
   [-0.1522, -0.3515, -0.1441],
   [-0.1519, -0.3519, -0.1428],
   ...,
   [-0.1539, -0.3518, -0.1422],
   [-0.1459, -0.3634, -0.1405],
   [-0.1522, -0.3515, -0.1441]],</a:t>
          </a:r>
        </a:p>
      </dgm:t>
    </dgm:pt>
    <dgm:pt modelId="{79ABF2C6-C505-A347-B544-1F0192DD0E79}" type="sibTrans" cxnId="{A129EDAF-8BF3-174E-9724-23591E534D59}">
      <dgm:prSet/>
      <dgm:spPr/>
      <dgm:t>
        <a:bodyPr/>
        <a:lstStyle/>
        <a:p>
          <a:endParaRPr lang="ru-RU"/>
        </a:p>
      </dgm:t>
    </dgm:pt>
    <dgm:pt modelId="{FF19E3FF-D60E-2248-906E-FF6DD727CA54}" type="parTrans" cxnId="{A129EDAF-8BF3-174E-9724-23591E534D59}">
      <dgm:prSet/>
      <dgm:spPr/>
      <dgm:t>
        <a:bodyPr/>
        <a:lstStyle/>
        <a:p>
          <a:endParaRPr lang="ru-RU"/>
        </a:p>
      </dgm:t>
    </dgm:pt>
    <dgm:pt modelId="{32708F97-23CF-1F41-A4B5-67D6A2916229}">
      <dgm:prSet phldrT="[Текст]" custT="1"/>
      <dgm:spPr/>
      <dgm:t>
        <a:bodyPr/>
        <a:lstStyle/>
        <a:p>
          <a:pPr marL="0" indent="0">
            <a:lnSpc>
              <a:spcPct val="100000"/>
            </a:lnSpc>
            <a:spcAft>
              <a:spcPts val="0"/>
            </a:spcAft>
            <a:buNone/>
          </a:pPr>
          <a:r>
            <a:rPr lang="ru-RU" sz="9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
   [[-0.1494, -0.3510, -0.1351],
   [-0.1503, -0.3524, -0.1351],
   [-0.1504, -0.3533, -0.1346],
   ...,
   [-0.1446, -0.3639, -0.1302],
  </a:t>
          </a:r>
          <a:r>
            <a:rPr lang="en-US" sz="9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9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[-0.1494, -0.3510, -0.1351],
   [-0.1523, -0.3515, -0.1325]]</a:t>
          </a:r>
        </a:p>
      </dgm:t>
    </dgm:pt>
    <dgm:pt modelId="{F9AE765A-DEB5-DA4F-9A1A-FF6A32580DDD}" type="sibTrans" cxnId="{009D50F3-CCF9-A54C-9FF9-FF4039AE32FB}">
      <dgm:prSet/>
      <dgm:spPr/>
      <dgm:t>
        <a:bodyPr/>
        <a:lstStyle/>
        <a:p>
          <a:endParaRPr lang="ru-RU"/>
        </a:p>
      </dgm:t>
    </dgm:pt>
    <dgm:pt modelId="{1EC31164-30E9-D244-8A5C-04B07C4DEDD3}" type="parTrans" cxnId="{009D50F3-CCF9-A54C-9FF9-FF4039AE32FB}">
      <dgm:prSet/>
      <dgm:spPr/>
      <dgm:t>
        <a:bodyPr/>
        <a:lstStyle/>
        <a:p>
          <a:endParaRPr lang="ru-RU"/>
        </a:p>
      </dgm:t>
    </dgm:pt>
    <dgm:pt modelId="{D05C3E8B-05F8-064F-A0E5-DBAD75346BB0}" type="pres">
      <dgm:prSet presAssocID="{3463A3EB-0638-D245-AB8E-1A3D1ADCB97B}" presName="linearFlow" presStyleCnt="0">
        <dgm:presLayoutVars>
          <dgm:dir/>
          <dgm:animLvl val="lvl"/>
          <dgm:resizeHandles val="exact"/>
        </dgm:presLayoutVars>
      </dgm:prSet>
      <dgm:spPr/>
    </dgm:pt>
    <dgm:pt modelId="{BEF8051F-F6B0-FE41-89E3-8686DBC78839}" type="pres">
      <dgm:prSet presAssocID="{B051395C-A241-AF4B-B1BD-E21EC1D59C55}" presName="composite" presStyleCnt="0"/>
      <dgm:spPr/>
    </dgm:pt>
    <dgm:pt modelId="{2A7AF1F1-8286-FF4B-A9B7-48B5FAB25A40}" type="pres">
      <dgm:prSet presAssocID="{B051395C-A241-AF4B-B1BD-E21EC1D59C55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8A8D168-9A65-D74D-8B2C-450F6DB83D8F}" type="pres">
      <dgm:prSet presAssocID="{B051395C-A241-AF4B-B1BD-E21EC1D59C55}" presName="parSh" presStyleLbl="node1" presStyleIdx="0" presStyleCnt="3"/>
      <dgm:spPr/>
    </dgm:pt>
    <dgm:pt modelId="{4A899BC0-5C50-844C-82B7-6D6E7C0857DC}" type="pres">
      <dgm:prSet presAssocID="{B051395C-A241-AF4B-B1BD-E21EC1D59C55}" presName="desTx" presStyleLbl="fgAcc1" presStyleIdx="0" presStyleCnt="3" custScaleX="104295">
        <dgm:presLayoutVars>
          <dgm:bulletEnabled val="1"/>
        </dgm:presLayoutVars>
      </dgm:prSet>
      <dgm:spPr/>
    </dgm:pt>
    <dgm:pt modelId="{C079FB0D-6127-8A40-912D-8C5458287AE0}" type="pres">
      <dgm:prSet presAssocID="{706DA57D-EE54-9C40-B2FE-7C4300E2B9DC}" presName="sibTrans" presStyleLbl="sibTrans2D1" presStyleIdx="0" presStyleCnt="2"/>
      <dgm:spPr/>
    </dgm:pt>
    <dgm:pt modelId="{D8630616-F61B-EE4F-8E65-5172B6CC6421}" type="pres">
      <dgm:prSet presAssocID="{706DA57D-EE54-9C40-B2FE-7C4300E2B9DC}" presName="connTx" presStyleLbl="sibTrans2D1" presStyleIdx="0" presStyleCnt="2"/>
      <dgm:spPr/>
    </dgm:pt>
    <dgm:pt modelId="{262F99B5-A8A9-A64A-9DFC-61BE716D6AF8}" type="pres">
      <dgm:prSet presAssocID="{5C482834-40DB-F347-9387-AFFE599A6155}" presName="composite" presStyleCnt="0"/>
      <dgm:spPr/>
    </dgm:pt>
    <dgm:pt modelId="{419ED3D2-27D1-3743-A1DC-0B129DE255EB}" type="pres">
      <dgm:prSet presAssocID="{5C482834-40DB-F347-9387-AFFE599A6155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2D50C7C-6A82-154B-A0DA-988A4870BAFB}" type="pres">
      <dgm:prSet presAssocID="{5C482834-40DB-F347-9387-AFFE599A6155}" presName="parSh" presStyleLbl="node1" presStyleIdx="1" presStyleCnt="3"/>
      <dgm:spPr/>
    </dgm:pt>
    <dgm:pt modelId="{2ABEE2ED-14FA-E243-9DA0-DB75D910A34A}" type="pres">
      <dgm:prSet presAssocID="{5C482834-40DB-F347-9387-AFFE599A6155}" presName="desTx" presStyleLbl="fgAcc1" presStyleIdx="1" presStyleCnt="3">
        <dgm:presLayoutVars>
          <dgm:bulletEnabled val="1"/>
        </dgm:presLayoutVars>
      </dgm:prSet>
      <dgm:spPr/>
    </dgm:pt>
    <dgm:pt modelId="{0D075CFF-A445-1844-A155-CFC4E839B51C}" type="pres">
      <dgm:prSet presAssocID="{F69C85DF-2CEF-5B40-BE85-022AA3A41226}" presName="sibTrans" presStyleLbl="sibTrans2D1" presStyleIdx="1" presStyleCnt="2"/>
      <dgm:spPr/>
    </dgm:pt>
    <dgm:pt modelId="{973ECE2F-3C32-8F49-8E15-3EB262DE7F53}" type="pres">
      <dgm:prSet presAssocID="{F69C85DF-2CEF-5B40-BE85-022AA3A41226}" presName="connTx" presStyleLbl="sibTrans2D1" presStyleIdx="1" presStyleCnt="2"/>
      <dgm:spPr/>
    </dgm:pt>
    <dgm:pt modelId="{BA37F432-5414-AC4A-9512-10E7713CC825}" type="pres">
      <dgm:prSet presAssocID="{F358A35A-5CB9-5F4B-8B8F-CC1AFC1DB0E4}" presName="composite" presStyleCnt="0"/>
      <dgm:spPr/>
    </dgm:pt>
    <dgm:pt modelId="{26CA7368-DFE3-144C-82D9-2377EF77C1E5}" type="pres">
      <dgm:prSet presAssocID="{F358A35A-5CB9-5F4B-8B8F-CC1AFC1DB0E4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8006505-A6A0-4C41-BF4F-6D3A95E11887}" type="pres">
      <dgm:prSet presAssocID="{F358A35A-5CB9-5F4B-8B8F-CC1AFC1DB0E4}" presName="parSh" presStyleLbl="node1" presStyleIdx="2" presStyleCnt="3"/>
      <dgm:spPr/>
    </dgm:pt>
    <dgm:pt modelId="{AE16F971-F46F-E443-B037-AA97612C4CC5}" type="pres">
      <dgm:prSet presAssocID="{F358A35A-5CB9-5F4B-8B8F-CC1AFC1DB0E4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16B350A-2EAA-7342-8C1E-0ECFD2E548AC}" type="presOf" srcId="{F69C85DF-2CEF-5B40-BE85-022AA3A41226}" destId="{0D075CFF-A445-1844-A155-CFC4E839B51C}" srcOrd="0" destOrd="0" presId="urn:microsoft.com/office/officeart/2005/8/layout/process3"/>
    <dgm:cxn modelId="{8F4C5C39-FEB1-384D-B8B1-899B81C715D7}" srcId="{5C482834-40DB-F347-9387-AFFE599A6155}" destId="{617674DB-CB6C-6247-B58A-E4F8428EF8CE}" srcOrd="0" destOrd="0" parTransId="{A6DF10F5-B7E1-5A46-B54B-7569E2C466F8}" sibTransId="{6947C6D0-8C7B-0449-A1B6-86BC1EE4080E}"/>
    <dgm:cxn modelId="{7E38D93C-AF03-4B41-90FE-E281EF5B8F41}" type="presOf" srcId="{F358A35A-5CB9-5F4B-8B8F-CC1AFC1DB0E4}" destId="{26CA7368-DFE3-144C-82D9-2377EF77C1E5}" srcOrd="0" destOrd="0" presId="urn:microsoft.com/office/officeart/2005/8/layout/process3"/>
    <dgm:cxn modelId="{FB44EC42-8415-1542-BC48-624F044BFB9B}" srcId="{F358A35A-5CB9-5F4B-8B8F-CC1AFC1DB0E4}" destId="{F11024F0-E57C-F047-9BB4-47CB6674365A}" srcOrd="0" destOrd="0" parTransId="{267ABB82-817F-FD46-AF72-A1BEAD7C6A1A}" sibTransId="{8618CD83-92F7-1047-B5A4-A9B98BF1E5A6}"/>
    <dgm:cxn modelId="{D7B4E545-8320-4D4A-8C9F-7B19A9785E1E}" type="presOf" srcId="{B051395C-A241-AF4B-B1BD-E21EC1D59C55}" destId="{B8A8D168-9A65-D74D-8B2C-450F6DB83D8F}" srcOrd="1" destOrd="0" presId="urn:microsoft.com/office/officeart/2005/8/layout/process3"/>
    <dgm:cxn modelId="{087AD94D-8CE2-524A-A21D-39851660AEE8}" type="presOf" srcId="{B051395C-A241-AF4B-B1BD-E21EC1D59C55}" destId="{2A7AF1F1-8286-FF4B-A9B7-48B5FAB25A40}" srcOrd="0" destOrd="0" presId="urn:microsoft.com/office/officeart/2005/8/layout/process3"/>
    <dgm:cxn modelId="{C86EE14E-5F9F-5441-BC0A-C241E55B8CFC}" type="presOf" srcId="{F11024F0-E57C-F047-9BB4-47CB6674365A}" destId="{AE16F971-F46F-E443-B037-AA97612C4CC5}" srcOrd="0" destOrd="0" presId="urn:microsoft.com/office/officeart/2005/8/layout/process3"/>
    <dgm:cxn modelId="{E90BD853-7D80-1F41-86E4-46A03D9EE92C}" srcId="{3463A3EB-0638-D245-AB8E-1A3D1ADCB97B}" destId="{5C482834-40DB-F347-9387-AFFE599A6155}" srcOrd="1" destOrd="0" parTransId="{1127FC9A-2963-FE46-8810-5223B881AEA0}" sibTransId="{F69C85DF-2CEF-5B40-BE85-022AA3A41226}"/>
    <dgm:cxn modelId="{FDED7760-89EB-8047-8231-762BC932B67E}" srcId="{B051395C-A241-AF4B-B1BD-E21EC1D59C55}" destId="{3EA9A33C-184A-E64F-9F9B-3C9FE2401A58}" srcOrd="0" destOrd="0" parTransId="{ED98F7B2-D24D-0044-A3E4-8C7CEE684D8D}" sibTransId="{57B87650-E7A6-E940-9EC8-85C0663BEE08}"/>
    <dgm:cxn modelId="{4F6E1D64-A216-0E46-8125-8FB15B11CAE6}" type="presOf" srcId="{F358A35A-5CB9-5F4B-8B8F-CC1AFC1DB0E4}" destId="{58006505-A6A0-4C41-BF4F-6D3A95E11887}" srcOrd="1" destOrd="0" presId="urn:microsoft.com/office/officeart/2005/8/layout/process3"/>
    <dgm:cxn modelId="{4C2CE58F-15DF-6D41-B54B-54984CBCBE46}" type="presOf" srcId="{5C482834-40DB-F347-9387-AFFE599A6155}" destId="{52D50C7C-6A82-154B-A0DA-988A4870BAFB}" srcOrd="1" destOrd="0" presId="urn:microsoft.com/office/officeart/2005/8/layout/process3"/>
    <dgm:cxn modelId="{EBC36192-C52C-1143-B26E-5FCACE052614}" type="presOf" srcId="{706DA57D-EE54-9C40-B2FE-7C4300E2B9DC}" destId="{D8630616-F61B-EE4F-8E65-5172B6CC6421}" srcOrd="1" destOrd="0" presId="urn:microsoft.com/office/officeart/2005/8/layout/process3"/>
    <dgm:cxn modelId="{AF611B9E-470A-7D48-9DAF-6B0F6C8E12AD}" type="presOf" srcId="{79D3B711-9360-A74C-B80D-EC67E961E55F}" destId="{4A899BC0-5C50-844C-82B7-6D6E7C0857DC}" srcOrd="0" destOrd="1" presId="urn:microsoft.com/office/officeart/2005/8/layout/process3"/>
    <dgm:cxn modelId="{D8CD6CA4-D6F4-CA46-8B67-32FE807D9F3A}" type="presOf" srcId="{617674DB-CB6C-6247-B58A-E4F8428EF8CE}" destId="{2ABEE2ED-14FA-E243-9DA0-DB75D910A34A}" srcOrd="0" destOrd="0" presId="urn:microsoft.com/office/officeart/2005/8/layout/process3"/>
    <dgm:cxn modelId="{A129EDAF-8BF3-174E-9724-23591E534D59}" srcId="{B051395C-A241-AF4B-B1BD-E21EC1D59C55}" destId="{79D3B711-9360-A74C-B80D-EC67E961E55F}" srcOrd="1" destOrd="0" parTransId="{FF19E3FF-D60E-2248-906E-FF6DD727CA54}" sibTransId="{79ABF2C6-C505-A347-B544-1F0192DD0E79}"/>
    <dgm:cxn modelId="{314C97B3-EA4B-9B4F-805B-5728C29FA0BD}" type="presOf" srcId="{3463A3EB-0638-D245-AB8E-1A3D1ADCB97B}" destId="{D05C3E8B-05F8-064F-A0E5-DBAD75346BB0}" srcOrd="0" destOrd="0" presId="urn:microsoft.com/office/officeart/2005/8/layout/process3"/>
    <dgm:cxn modelId="{1108A8BD-7084-7841-A9FD-4857EF366AFF}" srcId="{3463A3EB-0638-D245-AB8E-1A3D1ADCB97B}" destId="{F358A35A-5CB9-5F4B-8B8F-CC1AFC1DB0E4}" srcOrd="2" destOrd="0" parTransId="{51DE8652-2256-3748-83EA-F3D49312F091}" sibTransId="{EE39FFB7-4784-3541-93BE-3D55389FD9C2}"/>
    <dgm:cxn modelId="{89D3B3CD-0879-F542-B2CD-619CE779D645}" type="presOf" srcId="{5C482834-40DB-F347-9387-AFFE599A6155}" destId="{419ED3D2-27D1-3743-A1DC-0B129DE255EB}" srcOrd="0" destOrd="0" presId="urn:microsoft.com/office/officeart/2005/8/layout/process3"/>
    <dgm:cxn modelId="{214F9ECE-3CA0-A34C-86B1-A59BD86E535A}" type="presOf" srcId="{3EA9A33C-184A-E64F-9F9B-3C9FE2401A58}" destId="{4A899BC0-5C50-844C-82B7-6D6E7C0857DC}" srcOrd="0" destOrd="0" presId="urn:microsoft.com/office/officeart/2005/8/layout/process3"/>
    <dgm:cxn modelId="{C7DA34E7-6614-9B46-8868-9A06FE46ED30}" type="presOf" srcId="{32708F97-23CF-1F41-A4B5-67D6A2916229}" destId="{4A899BC0-5C50-844C-82B7-6D6E7C0857DC}" srcOrd="0" destOrd="2" presId="urn:microsoft.com/office/officeart/2005/8/layout/process3"/>
    <dgm:cxn modelId="{009D50F3-CCF9-A54C-9FF9-FF4039AE32FB}" srcId="{B051395C-A241-AF4B-B1BD-E21EC1D59C55}" destId="{32708F97-23CF-1F41-A4B5-67D6A2916229}" srcOrd="2" destOrd="0" parTransId="{1EC31164-30E9-D244-8A5C-04B07C4DEDD3}" sibTransId="{F9AE765A-DEB5-DA4F-9A1A-FF6A32580DDD}"/>
    <dgm:cxn modelId="{DC0DA6F3-217E-AA42-BB5F-E75E97873E9D}" srcId="{3463A3EB-0638-D245-AB8E-1A3D1ADCB97B}" destId="{B051395C-A241-AF4B-B1BD-E21EC1D59C55}" srcOrd="0" destOrd="0" parTransId="{D1AB2306-0BBE-8C44-96E8-7FD01A692B39}" sibTransId="{706DA57D-EE54-9C40-B2FE-7C4300E2B9DC}"/>
    <dgm:cxn modelId="{033F1FF7-1E0B-7941-84C3-2217A7854015}" type="presOf" srcId="{706DA57D-EE54-9C40-B2FE-7C4300E2B9DC}" destId="{C079FB0D-6127-8A40-912D-8C5458287AE0}" srcOrd="0" destOrd="0" presId="urn:microsoft.com/office/officeart/2005/8/layout/process3"/>
    <dgm:cxn modelId="{0F7BABF7-7126-834A-A173-4EE03785B3D0}" type="presOf" srcId="{F69C85DF-2CEF-5B40-BE85-022AA3A41226}" destId="{973ECE2F-3C32-8F49-8E15-3EB262DE7F53}" srcOrd="1" destOrd="0" presId="urn:microsoft.com/office/officeart/2005/8/layout/process3"/>
    <dgm:cxn modelId="{16609D98-53F6-D240-97CE-FF098A893D6C}" type="presParOf" srcId="{D05C3E8B-05F8-064F-A0E5-DBAD75346BB0}" destId="{BEF8051F-F6B0-FE41-89E3-8686DBC78839}" srcOrd="0" destOrd="0" presId="urn:microsoft.com/office/officeart/2005/8/layout/process3"/>
    <dgm:cxn modelId="{EDFA8CA3-1DBD-CB40-9287-4DDC40CD72E0}" type="presParOf" srcId="{BEF8051F-F6B0-FE41-89E3-8686DBC78839}" destId="{2A7AF1F1-8286-FF4B-A9B7-48B5FAB25A40}" srcOrd="0" destOrd="0" presId="urn:microsoft.com/office/officeart/2005/8/layout/process3"/>
    <dgm:cxn modelId="{6C54ABE8-58B6-1A4D-AC42-417E98D1F2D0}" type="presParOf" srcId="{BEF8051F-F6B0-FE41-89E3-8686DBC78839}" destId="{B8A8D168-9A65-D74D-8B2C-450F6DB83D8F}" srcOrd="1" destOrd="0" presId="urn:microsoft.com/office/officeart/2005/8/layout/process3"/>
    <dgm:cxn modelId="{3955928F-6546-2541-B6D4-D826A66E9E03}" type="presParOf" srcId="{BEF8051F-F6B0-FE41-89E3-8686DBC78839}" destId="{4A899BC0-5C50-844C-82B7-6D6E7C0857DC}" srcOrd="2" destOrd="0" presId="urn:microsoft.com/office/officeart/2005/8/layout/process3"/>
    <dgm:cxn modelId="{37AC927D-DC16-D74A-8D2E-6DEB83524526}" type="presParOf" srcId="{D05C3E8B-05F8-064F-A0E5-DBAD75346BB0}" destId="{C079FB0D-6127-8A40-912D-8C5458287AE0}" srcOrd="1" destOrd="0" presId="urn:microsoft.com/office/officeart/2005/8/layout/process3"/>
    <dgm:cxn modelId="{37CAD185-7DD5-4D4E-A02C-7EF6987FB425}" type="presParOf" srcId="{C079FB0D-6127-8A40-912D-8C5458287AE0}" destId="{D8630616-F61B-EE4F-8E65-5172B6CC6421}" srcOrd="0" destOrd="0" presId="urn:microsoft.com/office/officeart/2005/8/layout/process3"/>
    <dgm:cxn modelId="{A547DA19-3570-C543-B47C-348C7A3D5524}" type="presParOf" srcId="{D05C3E8B-05F8-064F-A0E5-DBAD75346BB0}" destId="{262F99B5-A8A9-A64A-9DFC-61BE716D6AF8}" srcOrd="2" destOrd="0" presId="urn:microsoft.com/office/officeart/2005/8/layout/process3"/>
    <dgm:cxn modelId="{23AA3A6C-18C3-954D-A80D-342581745F5D}" type="presParOf" srcId="{262F99B5-A8A9-A64A-9DFC-61BE716D6AF8}" destId="{419ED3D2-27D1-3743-A1DC-0B129DE255EB}" srcOrd="0" destOrd="0" presId="urn:microsoft.com/office/officeart/2005/8/layout/process3"/>
    <dgm:cxn modelId="{AF669F9C-5D6A-3A4B-B133-18E9E4085BBA}" type="presParOf" srcId="{262F99B5-A8A9-A64A-9DFC-61BE716D6AF8}" destId="{52D50C7C-6A82-154B-A0DA-988A4870BAFB}" srcOrd="1" destOrd="0" presId="urn:microsoft.com/office/officeart/2005/8/layout/process3"/>
    <dgm:cxn modelId="{487B8DCF-56D7-424E-AF5D-B4CA330FD421}" type="presParOf" srcId="{262F99B5-A8A9-A64A-9DFC-61BE716D6AF8}" destId="{2ABEE2ED-14FA-E243-9DA0-DB75D910A34A}" srcOrd="2" destOrd="0" presId="urn:microsoft.com/office/officeart/2005/8/layout/process3"/>
    <dgm:cxn modelId="{846CEB9B-5D73-4C4E-86FC-C521938D5DDC}" type="presParOf" srcId="{D05C3E8B-05F8-064F-A0E5-DBAD75346BB0}" destId="{0D075CFF-A445-1844-A155-CFC4E839B51C}" srcOrd="3" destOrd="0" presId="urn:microsoft.com/office/officeart/2005/8/layout/process3"/>
    <dgm:cxn modelId="{AD691DAA-488B-0D42-9D07-21B171BC2B1D}" type="presParOf" srcId="{0D075CFF-A445-1844-A155-CFC4E839B51C}" destId="{973ECE2F-3C32-8F49-8E15-3EB262DE7F53}" srcOrd="0" destOrd="0" presId="urn:microsoft.com/office/officeart/2005/8/layout/process3"/>
    <dgm:cxn modelId="{D8768AE6-CD7B-AF4E-BFB2-A164AD1A6173}" type="presParOf" srcId="{D05C3E8B-05F8-064F-A0E5-DBAD75346BB0}" destId="{BA37F432-5414-AC4A-9512-10E7713CC825}" srcOrd="4" destOrd="0" presId="urn:microsoft.com/office/officeart/2005/8/layout/process3"/>
    <dgm:cxn modelId="{46E8C9AD-4E9D-014B-9AC5-F963CF7AF748}" type="presParOf" srcId="{BA37F432-5414-AC4A-9512-10E7713CC825}" destId="{26CA7368-DFE3-144C-82D9-2377EF77C1E5}" srcOrd="0" destOrd="0" presId="urn:microsoft.com/office/officeart/2005/8/layout/process3"/>
    <dgm:cxn modelId="{44DF0B8D-A961-F94E-B994-F97E2A15FB77}" type="presParOf" srcId="{BA37F432-5414-AC4A-9512-10E7713CC825}" destId="{58006505-A6A0-4C41-BF4F-6D3A95E11887}" srcOrd="1" destOrd="0" presId="urn:microsoft.com/office/officeart/2005/8/layout/process3"/>
    <dgm:cxn modelId="{EC1211E0-5167-914A-BC3C-F84C5F801289}" type="presParOf" srcId="{BA37F432-5414-AC4A-9512-10E7713CC825}" destId="{AE16F971-F46F-E443-B037-AA97612C4CC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D8B75B-6F4C-7B41-8809-1F342AF8885F}">
      <dsp:nvSpPr>
        <dsp:cNvPr id="0" name=""/>
        <dsp:cNvSpPr/>
      </dsp:nvSpPr>
      <dsp:spPr>
        <a:xfrm>
          <a:off x="0" y="0"/>
          <a:ext cx="10515600" cy="1305401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PuncRec</a:t>
          </a:r>
          <a:endParaRPr lang="ru-RU" sz="6200" kern="1200" dirty="0">
            <a:latin typeface="Hack" panose="020B0609030202020204" pitchFamily="49" charset="0"/>
            <a:ea typeface="Hack" panose="020B0609030202020204" pitchFamily="49" charset="0"/>
            <a:cs typeface="Hack" panose="020B0609030202020204" pitchFamily="49" charset="0"/>
          </a:endParaRPr>
        </a:p>
      </dsp:txBody>
      <dsp:txXfrm>
        <a:off x="0" y="0"/>
        <a:ext cx="10515600" cy="1305401"/>
      </dsp:txXfrm>
    </dsp:sp>
    <dsp:sp modelId="{5995F439-2E4F-CA4A-8CAC-8A37ADB6F1FC}">
      <dsp:nvSpPr>
        <dsp:cNvPr id="0" name=""/>
        <dsp:cNvSpPr/>
      </dsp:nvSpPr>
      <dsp:spPr>
        <a:xfrm>
          <a:off x="5134" y="1305401"/>
          <a:ext cx="3501776" cy="274134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BERT </a:t>
          </a:r>
          <a:r>
            <a:rPr lang="ru-RU" sz="21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для татарского без выходного слоя</a:t>
          </a:r>
        </a:p>
      </dsp:txBody>
      <dsp:txXfrm>
        <a:off x="5134" y="1305401"/>
        <a:ext cx="3501776" cy="2741342"/>
      </dsp:txXfrm>
    </dsp:sp>
    <dsp:sp modelId="{0CA6FC4E-8F75-D74F-ABC7-CE4C450664C6}">
      <dsp:nvSpPr>
        <dsp:cNvPr id="0" name=""/>
        <dsp:cNvSpPr/>
      </dsp:nvSpPr>
      <dsp:spPr>
        <a:xfrm>
          <a:off x="3506911" y="1305401"/>
          <a:ext cx="3501776" cy="2741342"/>
        </a:xfrm>
        <a:prstGeom prst="rect">
          <a:avLst/>
        </a:prstGeom>
        <a:solidFill>
          <a:schemeClr val="accent5">
            <a:hueOff val="-988951"/>
            <a:satOff val="12353"/>
            <a:lumOff val="-7059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hidden_layer</a:t>
          </a:r>
          <a:r>
            <a:rPr lang="en-US" sz="21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=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Linear(768,768)</a:t>
          </a:r>
          <a:endParaRPr lang="ru-RU" sz="2100" kern="1200" dirty="0">
            <a:latin typeface="Hack" panose="020B0609030202020204" pitchFamily="49" charset="0"/>
            <a:ea typeface="Hack" panose="020B0609030202020204" pitchFamily="49" charset="0"/>
            <a:cs typeface="Hack" panose="020B0609030202020204" pitchFamily="49" charset="0"/>
          </a:endParaRPr>
        </a:p>
      </dsp:txBody>
      <dsp:txXfrm>
        <a:off x="3506911" y="1305401"/>
        <a:ext cx="3501776" cy="2741342"/>
      </dsp:txXfrm>
    </dsp:sp>
    <dsp:sp modelId="{0CC93749-370C-5945-845F-7B37ED969FA5}">
      <dsp:nvSpPr>
        <dsp:cNvPr id="0" name=""/>
        <dsp:cNvSpPr/>
      </dsp:nvSpPr>
      <dsp:spPr>
        <a:xfrm>
          <a:off x="7008688" y="1305401"/>
          <a:ext cx="3501776" cy="2741342"/>
        </a:xfrm>
        <a:prstGeom prst="rect">
          <a:avLst/>
        </a:prstGeom>
        <a:solidFill>
          <a:schemeClr val="accent5">
            <a:hueOff val="-1977903"/>
            <a:satOff val="24706"/>
            <a:lumOff val="-14117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output_layer</a:t>
          </a:r>
          <a:r>
            <a:rPr lang="en-US" sz="21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=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Linear(768,punc_num)</a:t>
          </a:r>
          <a:endParaRPr lang="ru-RU" sz="2100" kern="1200" dirty="0">
            <a:latin typeface="Hack" panose="020B0609030202020204" pitchFamily="49" charset="0"/>
            <a:ea typeface="Hack" panose="020B0609030202020204" pitchFamily="49" charset="0"/>
            <a:cs typeface="Hack" panose="020B0609030202020204" pitchFamily="49" charset="0"/>
          </a:endParaRPr>
        </a:p>
      </dsp:txBody>
      <dsp:txXfrm>
        <a:off x="7008688" y="1305401"/>
        <a:ext cx="3501776" cy="2741342"/>
      </dsp:txXfrm>
    </dsp:sp>
    <dsp:sp modelId="{9E65323F-3CF9-2543-9FB7-45D6B8F5C28E}">
      <dsp:nvSpPr>
        <dsp:cNvPr id="0" name=""/>
        <dsp:cNvSpPr/>
      </dsp:nvSpPr>
      <dsp:spPr>
        <a:xfrm>
          <a:off x="0" y="4046744"/>
          <a:ext cx="10515600" cy="304593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6A1D99-60AE-9C46-A2FE-143E0F046071}">
      <dsp:nvSpPr>
        <dsp:cNvPr id="0" name=""/>
        <dsp:cNvSpPr/>
      </dsp:nvSpPr>
      <dsp:spPr>
        <a:xfrm>
          <a:off x="4894" y="106807"/>
          <a:ext cx="2225337" cy="9012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Необработанный текст</a:t>
          </a:r>
        </a:p>
      </dsp:txBody>
      <dsp:txXfrm>
        <a:off x="4894" y="106807"/>
        <a:ext cx="2225337" cy="600850"/>
      </dsp:txXfrm>
    </dsp:sp>
    <dsp:sp modelId="{68D80313-F4E7-3B47-8F75-C37C0A0BCC35}">
      <dsp:nvSpPr>
        <dsp:cNvPr id="0" name=""/>
        <dsp:cNvSpPr/>
      </dsp:nvSpPr>
      <dsp:spPr>
        <a:xfrm>
          <a:off x="460686" y="707658"/>
          <a:ext cx="2225337" cy="3827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1" indent="0" algn="just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None/>
          </a:pP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татарстан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бүгенге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көндә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россиянең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үзенчәлекле</a:t>
          </a:r>
          <a:r>
            <a:rPr lang="en-US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һәм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мөстәкыйль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төбәге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без 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яңа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эш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алымнарын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һәм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заманча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технологияләрне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беренче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чиратта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нефть 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чыгару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нефть 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эшкәртү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һәм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нефть 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химиясе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машина 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төзү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тармакларында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һәм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en-US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it 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өлкәдә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кулланышка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кертү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буенча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алдынгы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урынны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биләп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торабыз</a:t>
          </a:r>
          <a:endParaRPr lang="ru-RU" sz="1200" kern="1200" dirty="0">
            <a:latin typeface="Hack" panose="020B0609030202020204" pitchFamily="49" charset="0"/>
            <a:ea typeface="Hack" panose="020B0609030202020204" pitchFamily="49" charset="0"/>
            <a:cs typeface="Hack" panose="020B0609030202020204" pitchFamily="49" charset="0"/>
          </a:endParaRPr>
        </a:p>
      </dsp:txBody>
      <dsp:txXfrm>
        <a:off x="525864" y="772836"/>
        <a:ext cx="2094981" cy="3696894"/>
      </dsp:txXfrm>
    </dsp:sp>
    <dsp:sp modelId="{9EAC1E69-AC8F-5F49-911E-A8881FE8C7D4}">
      <dsp:nvSpPr>
        <dsp:cNvPr id="0" name=""/>
        <dsp:cNvSpPr/>
      </dsp:nvSpPr>
      <dsp:spPr>
        <a:xfrm>
          <a:off x="2567584" y="130210"/>
          <a:ext cx="715188" cy="5540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000" kern="1200">
            <a:latin typeface="Hack" panose="020B0609030202020204" pitchFamily="49" charset="0"/>
            <a:ea typeface="Hack" panose="020B0609030202020204" pitchFamily="49" charset="0"/>
            <a:cs typeface="Hack" panose="020B0609030202020204" pitchFamily="49" charset="0"/>
          </a:endParaRPr>
        </a:p>
      </dsp:txBody>
      <dsp:txXfrm>
        <a:off x="2567584" y="241019"/>
        <a:ext cx="548975" cy="332426"/>
      </dsp:txXfrm>
    </dsp:sp>
    <dsp:sp modelId="{CAC95903-3CB9-3D47-BE2E-6CD4087E8866}">
      <dsp:nvSpPr>
        <dsp:cNvPr id="0" name=""/>
        <dsp:cNvSpPr/>
      </dsp:nvSpPr>
      <dsp:spPr>
        <a:xfrm>
          <a:off x="3579643" y="106807"/>
          <a:ext cx="2225337" cy="901276"/>
        </a:xfrm>
        <a:prstGeom prst="roundRect">
          <a:avLst>
            <a:gd name="adj" fmla="val 10000"/>
          </a:avLst>
        </a:prstGeom>
        <a:solidFill>
          <a:schemeClr val="accent4">
            <a:hueOff val="-2911912"/>
            <a:satOff val="-11005"/>
            <a:lumOff val="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Токенизация</a:t>
          </a:r>
          <a:endParaRPr lang="ru-RU" sz="1600" kern="1200" dirty="0">
            <a:latin typeface="Hack" panose="020B0609030202020204" pitchFamily="49" charset="0"/>
            <a:ea typeface="Hack" panose="020B0609030202020204" pitchFamily="49" charset="0"/>
            <a:cs typeface="Hack" panose="020B0609030202020204" pitchFamily="49" charset="0"/>
          </a:endParaRPr>
        </a:p>
      </dsp:txBody>
      <dsp:txXfrm>
        <a:off x="3579643" y="106807"/>
        <a:ext cx="2225337" cy="600850"/>
      </dsp:txXfrm>
    </dsp:sp>
    <dsp:sp modelId="{94CCCC16-11F2-8D4F-AE6B-0401824AC249}">
      <dsp:nvSpPr>
        <dsp:cNvPr id="0" name=""/>
        <dsp:cNvSpPr/>
      </dsp:nvSpPr>
      <dsp:spPr>
        <a:xfrm>
          <a:off x="4035435" y="707658"/>
          <a:ext cx="2225337" cy="3827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2911912"/>
              <a:satOff val="-11005"/>
              <a:lumOff val="32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1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['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татарстан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', 'б', '##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ү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', '##ген', '##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ге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', 'к', '##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өн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', '##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дә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', '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россия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', '##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нең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', '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ү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', '##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зен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', '##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чә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','##лек', '##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ле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', '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һәм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',  'м',  '##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ө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',  '##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ст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',  '##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әк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',  '##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ыи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',  '##ль',  'т',  '##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ө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',  '##б',  '##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әге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',  'без',  '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яңа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',  'э',  '##ш',  'ал',  '##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ым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',  '##нары',  '##н',  '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һәм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',  'за',  '##ман',  '##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ча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',  'технология',  '##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ләрне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', '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беренче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',  '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чи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',  '##</a:t>
          </a:r>
          <a:r>
            <a:rPr lang="ru-RU" sz="12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рат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',  '##та</a:t>
          </a:r>
          <a:r>
            <a:rPr lang="en-US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’]</a:t>
          </a:r>
          <a:endParaRPr lang="ru-RU" sz="1200" kern="1200" dirty="0">
            <a:latin typeface="Hack" panose="020B0609030202020204" pitchFamily="49" charset="0"/>
            <a:ea typeface="Hack" panose="020B0609030202020204" pitchFamily="49" charset="0"/>
            <a:cs typeface="Hack" panose="020B0609030202020204" pitchFamily="49" charset="0"/>
          </a:endParaRPr>
        </a:p>
      </dsp:txBody>
      <dsp:txXfrm>
        <a:off x="4100613" y="772836"/>
        <a:ext cx="2094981" cy="3696894"/>
      </dsp:txXfrm>
    </dsp:sp>
    <dsp:sp modelId="{D77AE416-1277-2545-906D-FB8CE72BF52D}">
      <dsp:nvSpPr>
        <dsp:cNvPr id="0" name=""/>
        <dsp:cNvSpPr/>
      </dsp:nvSpPr>
      <dsp:spPr>
        <a:xfrm>
          <a:off x="6142334" y="130210"/>
          <a:ext cx="715188" cy="5540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5823824"/>
            <a:satOff val="-22010"/>
            <a:lumOff val="64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000" kern="1200">
            <a:latin typeface="Hack" panose="020B0609030202020204" pitchFamily="49" charset="0"/>
            <a:ea typeface="Hack" panose="020B0609030202020204" pitchFamily="49" charset="0"/>
            <a:cs typeface="Hack" panose="020B0609030202020204" pitchFamily="49" charset="0"/>
          </a:endParaRPr>
        </a:p>
      </dsp:txBody>
      <dsp:txXfrm>
        <a:off x="6142334" y="241019"/>
        <a:ext cx="548975" cy="332426"/>
      </dsp:txXfrm>
    </dsp:sp>
    <dsp:sp modelId="{98F4E665-15DA-AF44-ADA0-4E0A86E15306}">
      <dsp:nvSpPr>
        <dsp:cNvPr id="0" name=""/>
        <dsp:cNvSpPr/>
      </dsp:nvSpPr>
      <dsp:spPr>
        <a:xfrm>
          <a:off x="7154393" y="106807"/>
          <a:ext cx="2225337" cy="901276"/>
        </a:xfrm>
        <a:prstGeom prst="roundRect">
          <a:avLst>
            <a:gd name="adj" fmla="val 10000"/>
          </a:avLst>
        </a:prstGeom>
        <a:solidFill>
          <a:schemeClr val="accent4">
            <a:hueOff val="-5823824"/>
            <a:satOff val="-22010"/>
            <a:lumOff val="6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Идентификаторы токенов</a:t>
          </a:r>
        </a:p>
      </dsp:txBody>
      <dsp:txXfrm>
        <a:off x="7154393" y="106807"/>
        <a:ext cx="2225337" cy="600850"/>
      </dsp:txXfrm>
    </dsp:sp>
    <dsp:sp modelId="{05C0F57E-9E09-3C46-BA72-0E307642CC25}">
      <dsp:nvSpPr>
        <dsp:cNvPr id="0" name=""/>
        <dsp:cNvSpPr/>
      </dsp:nvSpPr>
      <dsp:spPr>
        <a:xfrm>
          <a:off x="7610185" y="707658"/>
          <a:ext cx="2225337" cy="3827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5823824"/>
              <a:satOff val="-22010"/>
              <a:lumOff val="64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1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[39675, 308, 14776, 15462, 12998, 316, 35864, 20610, 26375, 22473, 359, 55371, 73085, 28691, 11959, 11374, 318, 20717, 11784, 40768, 14738, 12719, 324, 20717, 12063, 77475, 13141, 85887, 335, 11320, 16804, 13716, 90658, 10300, 11374, 10242, 14186, 13291, 83865, 64404, 60540, 17761, 23486,</a:t>
          </a:r>
          <a:r>
            <a:rPr lang="en-US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12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10376]</a:t>
          </a:r>
        </a:p>
        <a:p>
          <a:pPr marL="0" lvl="1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ru-RU" sz="1200" kern="1200" dirty="0">
            <a:latin typeface="Hack" panose="020B0609030202020204" pitchFamily="49" charset="0"/>
            <a:ea typeface="Hack" panose="020B0609030202020204" pitchFamily="49" charset="0"/>
            <a:cs typeface="Hack" panose="020B0609030202020204" pitchFamily="49" charset="0"/>
          </a:endParaRPr>
        </a:p>
      </dsp:txBody>
      <dsp:txXfrm>
        <a:off x="7675363" y="772836"/>
        <a:ext cx="2094981" cy="36968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A8D168-9A65-D74D-8B2C-450F6DB83D8F}">
      <dsp:nvSpPr>
        <dsp:cNvPr id="0" name=""/>
        <dsp:cNvSpPr/>
      </dsp:nvSpPr>
      <dsp:spPr>
        <a:xfrm>
          <a:off x="8246" y="21725"/>
          <a:ext cx="2416225" cy="84843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Ненормализованные результаты модели</a:t>
          </a:r>
        </a:p>
      </dsp:txBody>
      <dsp:txXfrm>
        <a:off x="8246" y="21725"/>
        <a:ext cx="2416225" cy="565622"/>
      </dsp:txXfrm>
    </dsp:sp>
    <dsp:sp modelId="{4A899BC0-5C50-844C-82B7-6D6E7C0857DC}">
      <dsp:nvSpPr>
        <dsp:cNvPr id="0" name=""/>
        <dsp:cNvSpPr/>
      </dsp:nvSpPr>
      <dsp:spPr>
        <a:xfrm>
          <a:off x="451248" y="587348"/>
          <a:ext cx="2520002" cy="4252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1" indent="0" algn="l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9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[[[-0.1541, -0.3536, -0.1487],
   [-0.1478, -0.3668, -0.1451],
 </a:t>
          </a:r>
          <a:r>
            <a:rPr lang="en-US" sz="9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 </a:t>
          </a:r>
          <a:r>
            <a:rPr lang="ru-RU" sz="9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[-0.1541, -0.3536, -0.1487],
   ...,
  </a:t>
          </a:r>
          <a:r>
            <a:rPr lang="en-US" sz="9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9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[-0.1567, -0.3509, -0.1480],
   [-0.1547, -0.3546, -0.1458],
 </a:t>
          </a:r>
          <a:r>
            <a:rPr lang="en-US" sz="9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 </a:t>
          </a:r>
          <a:r>
            <a:rPr lang="ru-RU" sz="9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[-0.1478, -0.3668, -0.1451]],</a:t>
          </a:r>
        </a:p>
        <a:p>
          <a:pPr marL="0" lvl="1" indent="0" algn="l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9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
 </a:t>
          </a:r>
          <a:r>
            <a:rPr lang="en-US" sz="9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 </a:t>
          </a:r>
          <a:r>
            <a:rPr lang="ru-RU" sz="9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[[-0.1522, -0.3515, -0.1441],
   [-0.1522, -0.3515, -0.1441],
   [-0.1519, -0.3519, -0.1428],
   ...,
   [-0.1539, -0.3518, -0.1422],
   [-0.1459, -0.3634, -0.1405],
   [-0.1522, -0.3515, -0.1441]],</a:t>
          </a:r>
        </a:p>
        <a:p>
          <a:pPr marL="0" lvl="1" indent="0" algn="l" defTabSz="4000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9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
   [[-0.1494, -0.3510, -0.1351],
   [-0.1503, -0.3524, -0.1351],
   [-0.1504, -0.3533, -0.1346],
   ...,
   [-0.1446, -0.3639, -0.1302],
  </a:t>
          </a:r>
          <a:r>
            <a:rPr lang="en-US" sz="9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9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[-0.1494, -0.3510, -0.1351],
   [-0.1523, -0.3515, -0.1325]]</a:t>
          </a:r>
        </a:p>
      </dsp:txBody>
      <dsp:txXfrm>
        <a:off x="525056" y="661156"/>
        <a:ext cx="2372386" cy="4104884"/>
      </dsp:txXfrm>
    </dsp:sp>
    <dsp:sp modelId="{C079FB0D-6127-8A40-912D-8C5458287AE0}">
      <dsp:nvSpPr>
        <dsp:cNvPr id="0" name=""/>
        <dsp:cNvSpPr/>
      </dsp:nvSpPr>
      <dsp:spPr>
        <a:xfrm>
          <a:off x="2803735" y="3751"/>
          <a:ext cx="804037" cy="6015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200" kern="1200">
            <a:latin typeface="Hack" panose="020B0609030202020204" pitchFamily="49" charset="0"/>
            <a:ea typeface="Hack" panose="020B0609030202020204" pitchFamily="49" charset="0"/>
            <a:cs typeface="Hack" panose="020B0609030202020204" pitchFamily="49" charset="0"/>
          </a:endParaRPr>
        </a:p>
      </dsp:txBody>
      <dsp:txXfrm>
        <a:off x="2803735" y="124065"/>
        <a:ext cx="623566" cy="360942"/>
      </dsp:txXfrm>
    </dsp:sp>
    <dsp:sp modelId="{52D50C7C-6A82-154B-A0DA-988A4870BAFB}">
      <dsp:nvSpPr>
        <dsp:cNvPr id="0" name=""/>
        <dsp:cNvSpPr/>
      </dsp:nvSpPr>
      <dsp:spPr>
        <a:xfrm>
          <a:off x="3941525" y="21725"/>
          <a:ext cx="2416225" cy="848433"/>
        </a:xfrm>
        <a:prstGeom prst="roundRect">
          <a:avLst>
            <a:gd name="adj" fmla="val 10000"/>
          </a:avLst>
        </a:prstGeom>
        <a:solidFill>
          <a:schemeClr val="accent5">
            <a:hueOff val="-988951"/>
            <a:satOff val="12353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softmax</a:t>
          </a:r>
          <a:r>
            <a:rPr lang="en-US" sz="15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15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и </a:t>
          </a:r>
          <a:r>
            <a:rPr lang="en-US" sz="15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argmax</a:t>
          </a:r>
          <a:endParaRPr lang="ru-RU" sz="1500" kern="1200" dirty="0">
            <a:latin typeface="Hack" panose="020B0609030202020204" pitchFamily="49" charset="0"/>
            <a:ea typeface="Hack" panose="020B0609030202020204" pitchFamily="49" charset="0"/>
            <a:cs typeface="Hack" panose="020B0609030202020204" pitchFamily="49" charset="0"/>
          </a:endParaRPr>
        </a:p>
      </dsp:txBody>
      <dsp:txXfrm>
        <a:off x="3941525" y="21725"/>
        <a:ext cx="2416225" cy="565622"/>
      </dsp:txXfrm>
    </dsp:sp>
    <dsp:sp modelId="{2ABEE2ED-14FA-E243-9DA0-DB75D910A34A}">
      <dsp:nvSpPr>
        <dsp:cNvPr id="0" name=""/>
        <dsp:cNvSpPr/>
      </dsp:nvSpPr>
      <dsp:spPr>
        <a:xfrm>
          <a:off x="4436415" y="587348"/>
          <a:ext cx="2416225" cy="4252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988951"/>
              <a:satOff val="12353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4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[0, 0, 2, 0, 0, 0, </a:t>
          </a:r>
          <a:r>
            <a:rPr lang="en-US" sz="14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1</a:t>
          </a:r>
          <a:r>
            <a:rPr lang="ru-RU" sz="14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, 0, 0, 2, 0, 0, 0, 0, 2, 0, 0, 0, 0, 0, 0, </a:t>
          </a:r>
          <a:r>
            <a:rPr lang="en-US" sz="14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1</a:t>
          </a:r>
          <a:r>
            <a:rPr lang="ru-RU" sz="14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, 0, 0,</a:t>
          </a:r>
          <a:r>
            <a:rPr lang="en-US" sz="14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14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2, 0, 0, 2, 0, 0, 0, 0]</a:t>
          </a:r>
        </a:p>
      </dsp:txBody>
      <dsp:txXfrm>
        <a:off x="4507184" y="658117"/>
        <a:ext cx="2274687" cy="4110962"/>
      </dsp:txXfrm>
    </dsp:sp>
    <dsp:sp modelId="{0D075CFF-A445-1844-A155-CFC4E839B51C}">
      <dsp:nvSpPr>
        <dsp:cNvPr id="0" name=""/>
        <dsp:cNvSpPr/>
      </dsp:nvSpPr>
      <dsp:spPr>
        <a:xfrm>
          <a:off x="6724042" y="3751"/>
          <a:ext cx="776537" cy="6015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977903"/>
            <a:satOff val="24706"/>
            <a:lumOff val="-1411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200" kern="1200">
            <a:latin typeface="Hack" panose="020B0609030202020204" pitchFamily="49" charset="0"/>
            <a:ea typeface="Hack" panose="020B0609030202020204" pitchFamily="49" charset="0"/>
            <a:cs typeface="Hack" panose="020B0609030202020204" pitchFamily="49" charset="0"/>
          </a:endParaRPr>
        </a:p>
      </dsp:txBody>
      <dsp:txXfrm>
        <a:off x="6724042" y="124065"/>
        <a:ext cx="596066" cy="360942"/>
      </dsp:txXfrm>
    </dsp:sp>
    <dsp:sp modelId="{58006505-A6A0-4C41-BF4F-6D3A95E11887}">
      <dsp:nvSpPr>
        <dsp:cNvPr id="0" name=""/>
        <dsp:cNvSpPr/>
      </dsp:nvSpPr>
      <dsp:spPr>
        <a:xfrm>
          <a:off x="7822915" y="21725"/>
          <a:ext cx="2416225" cy="848433"/>
        </a:xfrm>
        <a:prstGeom prst="roundRect">
          <a:avLst>
            <a:gd name="adj" fmla="val 10000"/>
          </a:avLst>
        </a:prstGeom>
        <a:solidFill>
          <a:schemeClr val="accent5">
            <a:hueOff val="-1977903"/>
            <a:satOff val="24706"/>
            <a:lumOff val="-141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Постобработка</a:t>
          </a:r>
        </a:p>
      </dsp:txBody>
      <dsp:txXfrm>
        <a:off x="7822915" y="21725"/>
        <a:ext cx="2416225" cy="565622"/>
      </dsp:txXfrm>
    </dsp:sp>
    <dsp:sp modelId="{AE16F971-F46F-E443-B037-AA97612C4CC5}">
      <dsp:nvSpPr>
        <dsp:cNvPr id="0" name=""/>
        <dsp:cNvSpPr/>
      </dsp:nvSpPr>
      <dsp:spPr>
        <a:xfrm>
          <a:off x="8317805" y="587348"/>
          <a:ext cx="2416225" cy="4252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977903"/>
              <a:satOff val="24706"/>
              <a:lumOff val="-141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1" indent="0" algn="l" defTabSz="6667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5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Татарстан </a:t>
          </a:r>
          <a:r>
            <a:rPr lang="ru-RU" sz="15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бүгенге</a:t>
          </a:r>
          <a:r>
            <a:rPr lang="ru-RU" sz="15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15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көндә</a:t>
          </a:r>
          <a:r>
            <a:rPr lang="ru-RU" sz="15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15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россиянең</a:t>
          </a:r>
          <a:r>
            <a:rPr lang="ru-RU" sz="15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15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үзенчәлекле</a:t>
          </a:r>
          <a:r>
            <a:rPr lang="ru-RU" sz="15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15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һәм</a:t>
          </a:r>
          <a:r>
            <a:rPr lang="ru-RU" sz="15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15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мөстәкыйль</a:t>
          </a:r>
          <a:r>
            <a:rPr lang="ru-RU" sz="15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15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төбәге</a:t>
          </a:r>
          <a:r>
            <a:rPr lang="ru-RU" sz="15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. Без </a:t>
          </a:r>
          <a:r>
            <a:rPr lang="ru-RU" sz="15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яңа</a:t>
          </a:r>
          <a:r>
            <a:rPr lang="en-US" sz="15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15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эш</a:t>
          </a:r>
          <a:r>
            <a:rPr lang="ru-RU" sz="15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15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алымнарын</a:t>
          </a:r>
          <a:r>
            <a:rPr lang="ru-RU" sz="15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15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һәм</a:t>
          </a:r>
          <a:r>
            <a:rPr lang="ru-RU" sz="15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15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заманча</a:t>
          </a:r>
          <a:r>
            <a:rPr lang="ru-RU" sz="15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15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технологияләрне</a:t>
          </a:r>
          <a:r>
            <a:rPr lang="ru-RU" sz="15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, </a:t>
          </a:r>
          <a:r>
            <a:rPr lang="ru-RU" sz="15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беренче</a:t>
          </a:r>
          <a:r>
            <a:rPr lang="ru-RU" sz="15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15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чиратта</a:t>
          </a:r>
          <a:r>
            <a:rPr lang="ru-RU" sz="15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, нефть </a:t>
          </a:r>
          <a:r>
            <a:rPr lang="ru-RU" sz="15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чыгару</a:t>
          </a:r>
          <a:r>
            <a:rPr lang="ru-RU" sz="15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, нефть </a:t>
          </a:r>
          <a:r>
            <a:rPr lang="ru-RU" sz="15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эшкәртү</a:t>
          </a:r>
          <a:r>
            <a:rPr lang="ru-RU" sz="15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15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һәм</a:t>
          </a:r>
          <a:r>
            <a:rPr lang="ru-RU" sz="15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нефть </a:t>
          </a:r>
          <a:r>
            <a:rPr lang="ru-RU" sz="15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химиясе</a:t>
          </a:r>
          <a:r>
            <a:rPr lang="ru-RU" sz="15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, машина </a:t>
          </a:r>
          <a:r>
            <a:rPr lang="ru-RU" sz="15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төзү</a:t>
          </a:r>
          <a:r>
            <a:rPr lang="ru-RU" sz="15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15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тармакларында</a:t>
          </a:r>
          <a:r>
            <a:rPr lang="ru-RU" sz="15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15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һәм</a:t>
          </a:r>
          <a:r>
            <a:rPr lang="ru-RU" sz="15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en-US" sz="15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it </a:t>
          </a:r>
          <a:r>
            <a:rPr lang="ru-RU" sz="15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өлкәдә</a:t>
          </a:r>
          <a:r>
            <a:rPr lang="ru-RU" sz="15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15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кулланышка</a:t>
          </a:r>
          <a:r>
            <a:rPr lang="ru-RU" sz="15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15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кертү</a:t>
          </a:r>
          <a:r>
            <a:rPr lang="ru-RU" sz="15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15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буенча</a:t>
          </a:r>
          <a:r>
            <a:rPr lang="ru-RU" sz="15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15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алдынгы</a:t>
          </a:r>
          <a:r>
            <a:rPr lang="ru-RU" sz="15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15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урынны</a:t>
          </a:r>
          <a:r>
            <a:rPr lang="ru-RU" sz="15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15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биләп</a:t>
          </a:r>
          <a:r>
            <a:rPr lang="ru-RU" sz="1500" kern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 </a:t>
          </a:r>
          <a:r>
            <a:rPr lang="ru-RU" sz="1500" kern="1200" dirty="0" err="1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rPr>
            <a:t>торабыз</a:t>
          </a:r>
          <a:endParaRPr lang="ru-RU" sz="1500" kern="1200" dirty="0">
            <a:latin typeface="Hack" panose="020B0609030202020204" pitchFamily="49" charset="0"/>
            <a:ea typeface="Hack" panose="020B0609030202020204" pitchFamily="49" charset="0"/>
            <a:cs typeface="Hack" panose="020B0609030202020204" pitchFamily="49" charset="0"/>
          </a:endParaRPr>
        </a:p>
      </dsp:txBody>
      <dsp:txXfrm>
        <a:off x="8388574" y="658117"/>
        <a:ext cx="2274687" cy="4110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24567-028F-7240-A9A7-59092ABCCBA4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32EE7-E5C2-F74F-B498-2C6A35C56C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927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Казнить нельзя помиловать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32EE7-E5C2-F74F-B498-2C6A35C56C9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767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32EE7-E5C2-F74F-B498-2C6A35C56C9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4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4ACE-6609-8246-BAD0-D64C238CC5C5}" type="datetime1">
              <a:rPr lang="ru-RU" smtClean="0"/>
              <a:t>21.06.2022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8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E95E-820C-E342-8E07-649874648904}" type="datetime1">
              <a:rPr lang="ru-RU" smtClean="0"/>
              <a:t>21.06.2022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52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CFBA-943C-C64F-A946-6A3E3420CE73}" type="datetime1">
              <a:rPr lang="ru-RU" smtClean="0"/>
              <a:t>21.06.2022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93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123C-2F7F-ED4E-8EE9-F000F089E1AA}" type="datetime1">
              <a:rPr lang="ru-RU" smtClean="0"/>
              <a:t>21.06.2022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86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B34D-9B48-E845-BA79-46112CCAEFD3}" type="datetime1">
              <a:rPr lang="ru-RU" smtClean="0"/>
              <a:t>21.06.2022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85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D1D2-4D00-ED4E-874D-57B236BFEC24}" type="datetime1">
              <a:rPr lang="ru-RU" smtClean="0"/>
              <a:t>21.06.2022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6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1489-0F7D-C545-AD14-6AC51BF01017}" type="datetime1">
              <a:rPr lang="ru-RU" smtClean="0"/>
              <a:t>21.06.2022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05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08E8-6754-2B4F-8E54-7EC5B6036B28}" type="datetime1">
              <a:rPr lang="ru-RU" smtClean="0"/>
              <a:t>21.06.2022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18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3095-0B70-CC49-AA32-A05BECF5E27E}" type="datetime1">
              <a:rPr lang="ru-RU" smtClean="0"/>
              <a:t>21.06.2022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62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83E3-A166-0A46-8354-72A9DD87244C}" type="datetime1">
              <a:rPr lang="ru-RU" smtClean="0"/>
              <a:t>21.06.2022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81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5538-BCDB-5B44-B996-CBF563D4E285}" type="datetime1">
              <a:rPr lang="ru-RU" smtClean="0"/>
              <a:t>21.06.2022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66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2127F-D07C-D549-B4B0-68B993284D40}" type="datetime1">
              <a:rPr lang="ru-RU" smtClean="0"/>
              <a:t>21.06.2022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40C06-7575-D24C-A3D7-F4917BA31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17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AB7954-9C86-044F-B293-447E2CC7B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076" y="2305641"/>
            <a:ext cx="9415848" cy="2246718"/>
          </a:xfrm>
        </p:spPr>
        <p:txBody>
          <a:bodyPr>
            <a:noAutofit/>
          </a:bodyPr>
          <a:lstStyle/>
          <a:p>
            <a:pPr algn="l"/>
            <a:r>
              <a:rPr lang="ru-RU" sz="4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Разработка алгоритма обработки естественного языка при помощи машинного обучения с использованием нейросетей </a:t>
            </a:r>
            <a:r>
              <a:rPr lang="en-US" sz="4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BERT</a:t>
            </a:r>
            <a:endParaRPr lang="ru-RU" sz="4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A09875-0AA4-D84F-9F13-01C3EAA0D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8076" y="4615292"/>
            <a:ext cx="6441989" cy="978200"/>
          </a:xfrm>
        </p:spPr>
        <p:txBody>
          <a:bodyPr>
            <a:normAutofit fontScale="92500"/>
          </a:bodyPr>
          <a:lstStyle/>
          <a:p>
            <a:pPr algn="l"/>
            <a:r>
              <a:rPr lang="ru-RU" dirty="0">
                <a:solidFill>
                  <a:schemeClr val="accent3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Научный руководитель: Н.А. Прокопьев</a:t>
            </a:r>
          </a:p>
          <a:p>
            <a:pPr algn="l"/>
            <a:r>
              <a:rPr lang="ru-RU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Студент: С.С. Саидмуродов, 09-852</a:t>
            </a:r>
          </a:p>
        </p:txBody>
      </p:sp>
    </p:spTree>
    <p:extLst>
      <p:ext uri="{BB962C8B-B14F-4D97-AF65-F5344CB8AC3E}">
        <p14:creationId xmlns:p14="http://schemas.microsoft.com/office/powerpoint/2010/main" val="3248367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4D4FC-CD95-5C3B-680E-B1E36AE0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Конвейер обработки данных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2EB7638-EAF7-726E-1A25-730CC2D7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z="2000" smtClean="0"/>
              <a:t>10</a:t>
            </a:fld>
            <a:endParaRPr lang="ru-RU" dirty="0"/>
          </a:p>
        </p:txBody>
      </p:sp>
      <p:graphicFrame>
        <p:nvGraphicFramePr>
          <p:cNvPr id="12" name="Схема 11">
            <a:extLst>
              <a:ext uri="{FF2B5EF4-FFF2-40B4-BE49-F238E27FC236}">
                <a16:creationId xmlns:a16="http://schemas.microsoft.com/office/drawing/2014/main" id="{75FC8675-3E98-FB8D-493F-D9A203B42D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8757870"/>
              </p:ext>
            </p:extLst>
          </p:nvPr>
        </p:nvGraphicFramePr>
        <p:xfrm>
          <a:off x="371731" y="1439918"/>
          <a:ext cx="9840417" cy="4641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BC30828-42E1-7B09-A055-1C4C1B91C719}"/>
              </a:ext>
            </a:extLst>
          </p:cNvPr>
          <p:cNvGrpSpPr/>
          <p:nvPr/>
        </p:nvGrpSpPr>
        <p:grpSpPr>
          <a:xfrm>
            <a:off x="10450920" y="1549403"/>
            <a:ext cx="685127" cy="582449"/>
            <a:chOff x="7101014" y="321216"/>
            <a:chExt cx="501847" cy="418512"/>
          </a:xfrm>
        </p:grpSpPr>
        <p:sp>
          <p:nvSpPr>
            <p:cNvPr id="19" name="Стрелка вправо 18">
              <a:extLst>
                <a:ext uri="{FF2B5EF4-FFF2-40B4-BE49-F238E27FC236}">
                  <a16:creationId xmlns:a16="http://schemas.microsoft.com/office/drawing/2014/main" id="{9993DB88-90AF-D33A-8618-8E700A62F322}"/>
                </a:ext>
              </a:extLst>
            </p:cNvPr>
            <p:cNvSpPr/>
            <p:nvPr/>
          </p:nvSpPr>
          <p:spPr>
            <a:xfrm>
              <a:off x="7101014" y="321216"/>
              <a:ext cx="501847" cy="41851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5823824"/>
                <a:satOff val="-22010"/>
                <a:lumOff val="6470"/>
                <a:alphaOff val="0"/>
              </a:schemeClr>
            </a:fillRef>
            <a:effectRef idx="0">
              <a:schemeClr val="accent4">
                <a:hueOff val="-5823824"/>
                <a:satOff val="-22010"/>
                <a:lumOff val="647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Стрелка вправо 4">
              <a:extLst>
                <a:ext uri="{FF2B5EF4-FFF2-40B4-BE49-F238E27FC236}">
                  <a16:creationId xmlns:a16="http://schemas.microsoft.com/office/drawing/2014/main" id="{F08F056D-AE74-E604-18BA-B9EE43AB0900}"/>
                </a:ext>
              </a:extLst>
            </p:cNvPr>
            <p:cNvSpPr txBox="1"/>
            <p:nvPr/>
          </p:nvSpPr>
          <p:spPr>
            <a:xfrm>
              <a:off x="7101014" y="404918"/>
              <a:ext cx="376293" cy="2511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ru-RU" sz="7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028048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4D4FC-CD95-5C3B-680E-B1E36AE01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442" y="365125"/>
            <a:ext cx="10515600" cy="1325563"/>
          </a:xfrm>
        </p:spPr>
        <p:txBody>
          <a:bodyPr/>
          <a:lstStyle/>
          <a:p>
            <a:r>
              <a:rPr lang="ru-R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Конвейер обработки данных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2EB7638-EAF7-726E-1A25-730CC2D7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z="2000" smtClean="0"/>
              <a:t>11</a:t>
            </a:fld>
            <a:endParaRPr lang="ru-RU" sz="2000" dirty="0"/>
          </a:p>
        </p:txBody>
      </p:sp>
      <p:graphicFrame>
        <p:nvGraphicFramePr>
          <p:cNvPr id="12" name="Схема 11">
            <a:extLst>
              <a:ext uri="{FF2B5EF4-FFF2-40B4-BE49-F238E27FC236}">
                <a16:creationId xmlns:a16="http://schemas.microsoft.com/office/drawing/2014/main" id="{75FC8675-3E98-FB8D-493F-D9A203B42D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9766696"/>
              </p:ext>
            </p:extLst>
          </p:nvPr>
        </p:nvGraphicFramePr>
        <p:xfrm>
          <a:off x="391887" y="1494777"/>
          <a:ext cx="10742278" cy="4861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851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04B638-25CB-6735-FBF0-1A732CE86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Демо стенд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C2FE749-A525-E7A4-B775-74CD7A6C2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933" y="1690688"/>
            <a:ext cx="808781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7C7365-F33F-D79C-2203-D9368C01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12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55E7A40-AF01-1DB1-B223-73BD58D02E5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82793" y="3392545"/>
            <a:ext cx="3009207" cy="300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61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2D639-B1F3-F8C8-2267-B2151ABD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Пример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147FAA-39B1-D18B-5FF6-ABA26752E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405449"/>
            <a:ext cx="10703011" cy="3771514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/>
              <a:t>Закон </a:t>
            </a:r>
            <a:r>
              <a:rPr lang="ru-RU" dirty="0" err="1"/>
              <a:t>белән</a:t>
            </a:r>
            <a:r>
              <a:rPr lang="ru-RU" dirty="0"/>
              <a:t> </a:t>
            </a:r>
            <a:r>
              <a:rPr lang="ru-RU" dirty="0" err="1"/>
              <a:t>йөкләнгән</a:t>
            </a:r>
            <a:r>
              <a:rPr lang="ru-RU" dirty="0"/>
              <a:t> </a:t>
            </a:r>
            <a:r>
              <a:rPr lang="ru-RU" dirty="0" err="1"/>
              <a:t>тикшерү</a:t>
            </a:r>
            <a:r>
              <a:rPr lang="ru-RU" dirty="0"/>
              <a:t> </a:t>
            </a:r>
            <a:r>
              <a:rPr lang="ru-RU" dirty="0" err="1"/>
              <a:t>күзәтү</a:t>
            </a:r>
            <a:r>
              <a:rPr lang="ru-RU" dirty="0"/>
              <a:t> </a:t>
            </a:r>
            <a:r>
              <a:rPr lang="ru-RU" dirty="0" err="1"/>
              <a:t>функцияләрен</a:t>
            </a:r>
            <a:r>
              <a:rPr lang="ru-RU" dirty="0"/>
              <a:t> </a:t>
            </a:r>
            <a:r>
              <a:rPr lang="ru-RU" dirty="0" err="1"/>
              <a:t>гамәлгә</a:t>
            </a:r>
            <a:r>
              <a:rPr lang="ru-RU" dirty="0"/>
              <a:t> </a:t>
            </a:r>
            <a:r>
              <a:rPr lang="ru-RU" dirty="0" err="1"/>
              <a:t>ашыру</a:t>
            </a:r>
            <a:r>
              <a:rPr lang="ru-RU" dirty="0"/>
              <a:t> </a:t>
            </a:r>
            <a:r>
              <a:rPr lang="ru-RU" dirty="0" err="1"/>
              <a:t>кысаларында</a:t>
            </a:r>
            <a:r>
              <a:rPr lang="ru-RU" dirty="0"/>
              <a:t> бала </a:t>
            </a:r>
            <a:r>
              <a:rPr lang="ru-RU" dirty="0" err="1"/>
              <a:t>хокуклары</a:t>
            </a:r>
            <a:r>
              <a:rPr lang="ru-RU" dirty="0"/>
              <a:t> </a:t>
            </a:r>
            <a:r>
              <a:rPr lang="ru-RU" dirty="0" err="1"/>
              <a:t>буенча</a:t>
            </a:r>
            <a:r>
              <a:rPr lang="ru-RU" dirty="0"/>
              <a:t> </a:t>
            </a:r>
            <a:r>
              <a:rPr lang="ru-RU" dirty="0" err="1"/>
              <a:t>вәкаләтле</a:t>
            </a:r>
            <a:r>
              <a:rPr lang="ru-RU" dirty="0"/>
              <a:t> </a:t>
            </a:r>
            <a:r>
              <a:rPr lang="ru-RU" dirty="0" err="1"/>
              <a:t>вәкил</a:t>
            </a:r>
            <a:r>
              <a:rPr lang="ru-RU" dirty="0"/>
              <a:t> </a:t>
            </a:r>
            <a:r>
              <a:rPr lang="ru-RU" dirty="0" err="1"/>
              <a:t>эшчәнлегендәге</a:t>
            </a:r>
            <a:r>
              <a:rPr lang="ru-RU" dirty="0"/>
              <a:t> </a:t>
            </a:r>
            <a:r>
              <a:rPr lang="ru-RU" dirty="0" err="1"/>
              <a:t>өстенлекле</a:t>
            </a:r>
            <a:r>
              <a:rPr lang="ru-RU" dirty="0"/>
              <a:t> </a:t>
            </a:r>
            <a:r>
              <a:rPr lang="ru-RU" dirty="0" err="1"/>
              <a:t>юнәлешләрнең</a:t>
            </a:r>
            <a:r>
              <a:rPr lang="ru-RU" dirty="0"/>
              <a:t> берсе </a:t>
            </a:r>
            <a:r>
              <a:rPr lang="ru-RU" dirty="0" err="1"/>
              <a:t>тикшерү</a:t>
            </a:r>
            <a:r>
              <a:rPr lang="ru-RU" dirty="0"/>
              <a:t> </a:t>
            </a:r>
            <a:r>
              <a:rPr lang="ru-RU" dirty="0" err="1"/>
              <a:t>гамәлләрен</a:t>
            </a:r>
            <a:r>
              <a:rPr lang="ru-RU" dirty="0"/>
              <a:t> </a:t>
            </a:r>
            <a:r>
              <a:rPr lang="ru-RU" dirty="0" err="1"/>
              <a:t>башкарудан</a:t>
            </a:r>
            <a:r>
              <a:rPr lang="ru-RU" dirty="0"/>
              <a:t> </a:t>
            </a:r>
            <a:r>
              <a:rPr lang="ru-RU" dirty="0" err="1"/>
              <a:t>гыйбарәт</a:t>
            </a:r>
            <a:r>
              <a:rPr lang="ru-RU" dirty="0">
                <a:highlight>
                  <a:srgbClr val="00FF00"/>
                </a:highlight>
              </a:rPr>
              <a:t>.</a:t>
            </a:r>
            <a:r>
              <a:rPr lang="ru-RU" dirty="0"/>
              <a:t> Бала </a:t>
            </a:r>
            <a:r>
              <a:rPr lang="ru-RU" dirty="0" err="1"/>
              <a:t>хокуклары</a:t>
            </a:r>
            <a:r>
              <a:rPr lang="ru-RU" dirty="0"/>
              <a:t> </a:t>
            </a:r>
            <a:r>
              <a:rPr lang="ru-RU" dirty="0" err="1"/>
              <a:t>буенча</a:t>
            </a:r>
            <a:r>
              <a:rPr lang="ru-RU" dirty="0"/>
              <a:t>  </a:t>
            </a:r>
            <a:r>
              <a:rPr lang="ru-RU" dirty="0" err="1"/>
              <a:t>вәкаләтле</a:t>
            </a:r>
            <a:r>
              <a:rPr lang="ru-RU" dirty="0"/>
              <a:t> </a:t>
            </a:r>
            <a:r>
              <a:rPr lang="ru-RU" dirty="0" err="1"/>
              <a:t>вәкил</a:t>
            </a:r>
            <a:r>
              <a:rPr lang="ru-RU" dirty="0"/>
              <a:t> </a:t>
            </a:r>
            <a:r>
              <a:rPr lang="ru-RU" dirty="0" err="1"/>
              <a:t>законда</a:t>
            </a:r>
            <a:r>
              <a:rPr lang="ru-RU" dirty="0"/>
              <a:t> </a:t>
            </a:r>
            <a:r>
              <a:rPr lang="ru-RU" dirty="0" err="1"/>
              <a:t>билгеләнгән</a:t>
            </a:r>
            <a:r>
              <a:rPr lang="ru-RU" dirty="0"/>
              <a:t> </a:t>
            </a:r>
            <a:r>
              <a:rPr lang="ru-RU" dirty="0" err="1"/>
              <a:t>вәкаләтләр</a:t>
            </a:r>
            <a:r>
              <a:rPr lang="ru-RU" dirty="0"/>
              <a:t> </a:t>
            </a:r>
            <a:r>
              <a:rPr lang="ru-RU" dirty="0" err="1"/>
              <a:t>нигезендә</a:t>
            </a:r>
            <a:r>
              <a:rPr lang="ru-RU" dirty="0">
                <a:highlight>
                  <a:srgbClr val="FF0000"/>
                </a:highlight>
              </a:rPr>
              <a:t>,</a:t>
            </a:r>
            <a:r>
              <a:rPr lang="ru-RU" dirty="0"/>
              <a:t> бала </a:t>
            </a:r>
            <a:r>
              <a:rPr lang="ru-RU" dirty="0" err="1"/>
              <a:t>хокукларын</a:t>
            </a:r>
            <a:r>
              <a:rPr lang="ru-RU" dirty="0"/>
              <a:t> </a:t>
            </a:r>
            <a:r>
              <a:rPr lang="ru-RU" dirty="0" err="1"/>
              <a:t>һәм</a:t>
            </a:r>
            <a:r>
              <a:rPr lang="ru-RU" dirty="0"/>
              <a:t> </a:t>
            </a:r>
            <a:r>
              <a:rPr lang="ru-RU" dirty="0" err="1"/>
              <a:t>мәнфәгатьләрен</a:t>
            </a:r>
            <a:r>
              <a:rPr lang="ru-RU" dirty="0"/>
              <a:t> бозу </a:t>
            </a:r>
            <a:r>
              <a:rPr lang="ru-RU" dirty="0" err="1"/>
              <a:t>фактлары</a:t>
            </a:r>
            <a:r>
              <a:rPr lang="ru-RU" dirty="0"/>
              <a:t> </a:t>
            </a:r>
            <a:r>
              <a:rPr lang="ru-RU" dirty="0" err="1"/>
              <a:t>турындагы</a:t>
            </a:r>
            <a:r>
              <a:rPr lang="ru-RU" dirty="0"/>
              <a:t>  </a:t>
            </a:r>
            <a:r>
              <a:rPr lang="ru-RU" dirty="0" err="1"/>
              <a:t>хәбәрләрне</a:t>
            </a:r>
            <a:r>
              <a:rPr lang="ru-RU" dirty="0"/>
              <a:t> </a:t>
            </a:r>
            <a:r>
              <a:rPr lang="ru-RU" dirty="0" err="1"/>
              <a:t>дә</a:t>
            </a:r>
            <a:r>
              <a:rPr lang="ru-RU" dirty="0">
                <a:highlight>
                  <a:srgbClr val="00FF00"/>
                </a:highlight>
              </a:rPr>
              <a:t>,</a:t>
            </a:r>
            <a:r>
              <a:rPr lang="ru-RU" dirty="0"/>
              <a:t> </a:t>
            </a:r>
            <a:r>
              <a:rPr lang="ru-RU" dirty="0" err="1"/>
              <a:t>татарстан</a:t>
            </a:r>
            <a:r>
              <a:rPr lang="ru-RU" dirty="0"/>
              <a:t> </a:t>
            </a:r>
            <a:r>
              <a:rPr lang="ru-RU" dirty="0" err="1"/>
              <a:t>республикасы</a:t>
            </a:r>
            <a:r>
              <a:rPr lang="ru-RU" dirty="0"/>
              <a:t> </a:t>
            </a:r>
            <a:r>
              <a:rPr lang="ru-RU" dirty="0" err="1"/>
              <a:t>дәүләт</a:t>
            </a:r>
            <a:r>
              <a:rPr lang="ru-RU" dirty="0"/>
              <a:t> </a:t>
            </a:r>
            <a:r>
              <a:rPr lang="ru-RU" dirty="0" err="1"/>
              <a:t>хакимияте</a:t>
            </a:r>
            <a:r>
              <a:rPr lang="ru-RU" dirty="0"/>
              <a:t> </a:t>
            </a:r>
            <a:r>
              <a:rPr lang="ru-RU" dirty="0" err="1"/>
              <a:t>органнарының</a:t>
            </a:r>
            <a:r>
              <a:rPr lang="ru-RU" dirty="0">
                <a:highlight>
                  <a:srgbClr val="00FF00"/>
                </a:highlight>
              </a:rPr>
              <a:t>,</a:t>
            </a:r>
            <a:r>
              <a:rPr lang="ru-RU" dirty="0"/>
              <a:t> </a:t>
            </a:r>
            <a:r>
              <a:rPr lang="ru-RU" dirty="0" err="1"/>
              <a:t>татарстан</a:t>
            </a:r>
            <a:r>
              <a:rPr lang="ru-RU" dirty="0"/>
              <a:t> </a:t>
            </a:r>
            <a:r>
              <a:rPr lang="ru-RU" dirty="0" err="1"/>
              <a:t>республикасында</a:t>
            </a:r>
            <a:r>
              <a:rPr lang="ru-RU" dirty="0"/>
              <a:t> </a:t>
            </a:r>
            <a:r>
              <a:rPr lang="ru-RU" dirty="0" err="1"/>
              <a:t>җирле</a:t>
            </a:r>
            <a:r>
              <a:rPr lang="ru-RU" dirty="0"/>
              <a:t> </a:t>
            </a:r>
            <a:r>
              <a:rPr lang="ru-RU" dirty="0" err="1"/>
              <a:t>үзидарә</a:t>
            </a:r>
            <a:r>
              <a:rPr lang="ru-RU" dirty="0"/>
              <a:t> </a:t>
            </a:r>
            <a:r>
              <a:rPr lang="ru-RU" dirty="0" err="1"/>
              <a:t>органнарының</a:t>
            </a:r>
            <a:r>
              <a:rPr lang="ru-RU" dirty="0"/>
              <a:t> </a:t>
            </a:r>
            <a:r>
              <a:rPr lang="ru-RU" dirty="0" err="1"/>
              <a:t>балалар</a:t>
            </a:r>
            <a:r>
              <a:rPr lang="ru-RU" dirty="0"/>
              <a:t> </a:t>
            </a:r>
            <a:r>
              <a:rPr lang="ru-RU" dirty="0" err="1"/>
              <a:t>хокукларын</a:t>
            </a:r>
            <a:r>
              <a:rPr lang="ru-RU" dirty="0"/>
              <a:t> </a:t>
            </a:r>
            <a:r>
              <a:rPr lang="ru-RU" dirty="0" err="1"/>
              <a:t>һәм</a:t>
            </a:r>
            <a:r>
              <a:rPr lang="ru-RU" dirty="0"/>
              <a:t> </a:t>
            </a:r>
            <a:r>
              <a:rPr lang="ru-RU" dirty="0" err="1"/>
              <a:t>мәнфәгатьләрен</a:t>
            </a:r>
            <a:r>
              <a:rPr lang="ru-RU" dirty="0"/>
              <a:t> </a:t>
            </a:r>
            <a:r>
              <a:rPr lang="ru-RU" dirty="0" err="1"/>
              <a:t>тәэмин</a:t>
            </a:r>
            <a:r>
              <a:rPr lang="ru-RU" dirty="0"/>
              <a:t> </a:t>
            </a:r>
            <a:r>
              <a:rPr lang="ru-RU" dirty="0" err="1"/>
              <a:t>итү</a:t>
            </a:r>
            <a:r>
              <a:rPr lang="ru-RU" dirty="0"/>
              <a:t> </a:t>
            </a:r>
            <a:r>
              <a:rPr lang="ru-RU" dirty="0" err="1"/>
              <a:t>эшчәнлеген</a:t>
            </a:r>
            <a:r>
              <a:rPr lang="ru-RU" dirty="0"/>
              <a:t>  </a:t>
            </a:r>
            <a:r>
              <a:rPr lang="ru-RU" dirty="0" err="1"/>
              <a:t>башкаручы</a:t>
            </a:r>
            <a:r>
              <a:rPr lang="ru-RU" dirty="0"/>
              <a:t> </a:t>
            </a:r>
            <a:r>
              <a:rPr lang="ru-RU" dirty="0" err="1"/>
              <a:t>барлык</a:t>
            </a:r>
            <a:r>
              <a:rPr lang="ru-RU" dirty="0"/>
              <a:t> </a:t>
            </a:r>
            <a:r>
              <a:rPr lang="ru-RU" dirty="0" err="1"/>
              <a:t>оештыру</a:t>
            </a:r>
            <a:r>
              <a:rPr lang="ru-RU" dirty="0"/>
              <a:t> </a:t>
            </a:r>
            <a:r>
              <a:rPr lang="ru-RU" dirty="0" err="1"/>
              <a:t>хокукый</a:t>
            </a:r>
            <a:r>
              <a:rPr lang="ru-RU" dirty="0"/>
              <a:t> </a:t>
            </a:r>
            <a:r>
              <a:rPr lang="ru-RU" dirty="0" err="1"/>
              <a:t>рәвешләрендәге</a:t>
            </a:r>
            <a:r>
              <a:rPr lang="ru-RU" dirty="0"/>
              <a:t> </a:t>
            </a:r>
            <a:r>
              <a:rPr lang="ru-RU" dirty="0" err="1"/>
              <a:t>һәм</a:t>
            </a:r>
            <a:r>
              <a:rPr lang="ru-RU" dirty="0"/>
              <a:t> </a:t>
            </a:r>
            <a:r>
              <a:rPr lang="ru-RU" dirty="0" err="1"/>
              <a:t>милек</a:t>
            </a:r>
            <a:r>
              <a:rPr lang="ru-RU" dirty="0"/>
              <a:t> </a:t>
            </a:r>
            <a:r>
              <a:rPr lang="ru-RU" dirty="0" err="1"/>
              <a:t>рәвешләрендәге</a:t>
            </a:r>
            <a:r>
              <a:rPr lang="ru-RU" dirty="0"/>
              <a:t> </a:t>
            </a:r>
            <a:r>
              <a:rPr lang="ru-RU" dirty="0" err="1"/>
              <a:t>оешмаларның</a:t>
            </a:r>
            <a:r>
              <a:rPr lang="ru-RU" dirty="0">
                <a:highlight>
                  <a:srgbClr val="00FF00"/>
                </a:highlight>
              </a:rPr>
              <a:t>,</a:t>
            </a:r>
            <a:r>
              <a:rPr lang="ru-RU" dirty="0"/>
              <a:t> </a:t>
            </a:r>
            <a:r>
              <a:rPr lang="ru-RU" dirty="0" err="1"/>
              <a:t>аларның</a:t>
            </a:r>
            <a:r>
              <a:rPr lang="ru-RU" dirty="0"/>
              <a:t> </a:t>
            </a:r>
            <a:r>
              <a:rPr lang="ru-RU" dirty="0" err="1"/>
              <a:t>вазыйфаи</a:t>
            </a:r>
            <a:r>
              <a:rPr lang="ru-RU" dirty="0"/>
              <a:t> </a:t>
            </a:r>
            <a:r>
              <a:rPr lang="ru-RU" dirty="0" err="1"/>
              <a:t>затларының</a:t>
            </a:r>
            <a:r>
              <a:rPr lang="ru-RU" dirty="0"/>
              <a:t>  </a:t>
            </a:r>
            <a:r>
              <a:rPr lang="ru-RU" dirty="0" err="1"/>
              <a:t>эшчәнлекләрен</a:t>
            </a:r>
            <a:r>
              <a:rPr lang="ru-RU" dirty="0"/>
              <a:t> </a:t>
            </a:r>
            <a:r>
              <a:rPr lang="ru-RU" dirty="0" err="1"/>
              <a:t>тикшереп</a:t>
            </a:r>
            <a:r>
              <a:rPr lang="ru-RU" dirty="0"/>
              <a:t> </a:t>
            </a:r>
            <a:r>
              <a:rPr lang="ru-RU" dirty="0" err="1"/>
              <a:t>торырга</a:t>
            </a:r>
            <a:r>
              <a:rPr lang="ru-RU" dirty="0"/>
              <a:t> </a:t>
            </a:r>
            <a:r>
              <a:rPr lang="ru-RU" dirty="0" err="1"/>
              <a:t>хокуклы</a:t>
            </a:r>
            <a:r>
              <a:rPr lang="ru-RU" dirty="0">
                <a:highlight>
                  <a:srgbClr val="00FF00"/>
                </a:highlight>
              </a:rPr>
              <a:t>.</a:t>
            </a:r>
            <a:r>
              <a:rPr lang="en-US" dirty="0"/>
              <a:t> </a:t>
            </a:r>
            <a:r>
              <a:rPr lang="ru-RU" dirty="0" err="1"/>
              <a:t>Тикшерүләрнең</a:t>
            </a:r>
            <a:r>
              <a:rPr lang="ru-RU" dirty="0"/>
              <a:t> </a:t>
            </a:r>
            <a:r>
              <a:rPr lang="ru-RU" dirty="0" err="1"/>
              <a:t>рәвешләренә</a:t>
            </a:r>
            <a:r>
              <a:rPr lang="ru-RU" dirty="0"/>
              <a:t> </a:t>
            </a:r>
            <a:r>
              <a:rPr lang="ru-RU" dirty="0" err="1"/>
              <a:t>килгәндә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.</a:t>
            </a:r>
            <a:r>
              <a:rPr lang="ru-RU" dirty="0"/>
              <a:t> Бала </a:t>
            </a:r>
            <a:r>
              <a:rPr lang="ru-RU" dirty="0" err="1"/>
              <a:t>хокуклары</a:t>
            </a:r>
            <a:r>
              <a:rPr lang="ru-RU" dirty="0"/>
              <a:t> </a:t>
            </a:r>
            <a:r>
              <a:rPr lang="ru-RU" dirty="0" err="1"/>
              <a:t>буенча</a:t>
            </a:r>
            <a:r>
              <a:rPr lang="ru-RU" dirty="0"/>
              <a:t> </a:t>
            </a:r>
            <a:r>
              <a:rPr lang="ru-RU" dirty="0" err="1"/>
              <a:t>вәкаләтле</a:t>
            </a:r>
            <a:r>
              <a:rPr lang="ru-RU" dirty="0"/>
              <a:t> </a:t>
            </a:r>
            <a:r>
              <a:rPr lang="ru-RU" dirty="0" err="1"/>
              <a:t>вәкил</a:t>
            </a:r>
            <a:r>
              <a:rPr lang="ru-RU" dirty="0"/>
              <a:t> </a:t>
            </a:r>
            <a:r>
              <a:rPr lang="ru-RU" dirty="0" err="1"/>
              <a:t>тикшерүләрне</a:t>
            </a:r>
            <a:r>
              <a:rPr lang="ru-RU" dirty="0"/>
              <a:t> </a:t>
            </a:r>
            <a:r>
              <a:rPr lang="ru-RU" dirty="0" err="1"/>
              <a:t>мөстәкыйль</a:t>
            </a:r>
            <a:r>
              <a:rPr lang="ru-RU" dirty="0"/>
              <a:t> </a:t>
            </a:r>
            <a:r>
              <a:rPr lang="ru-RU" dirty="0" err="1"/>
              <a:t>яисә</a:t>
            </a:r>
            <a:r>
              <a:rPr lang="ru-RU" dirty="0"/>
              <a:t> </a:t>
            </a:r>
            <a:r>
              <a:rPr lang="ru-RU" dirty="0" err="1"/>
              <a:t>компетентлы</a:t>
            </a:r>
            <a:r>
              <a:rPr lang="ru-RU" dirty="0"/>
              <a:t> </a:t>
            </a:r>
            <a:r>
              <a:rPr lang="ru-RU" dirty="0" err="1"/>
              <a:t>дәүләт</a:t>
            </a:r>
            <a:r>
              <a:rPr lang="ru-RU" dirty="0"/>
              <a:t> </a:t>
            </a:r>
            <a:r>
              <a:rPr lang="ru-RU" dirty="0" err="1"/>
              <a:t>органнары</a:t>
            </a:r>
            <a:r>
              <a:rPr lang="ru-RU" dirty="0"/>
              <a:t> </a:t>
            </a:r>
            <a:r>
              <a:rPr lang="ru-RU" dirty="0" err="1"/>
              <a:t>һәм</a:t>
            </a:r>
            <a:r>
              <a:rPr lang="ru-RU" dirty="0"/>
              <a:t> </a:t>
            </a:r>
            <a:r>
              <a:rPr lang="ru-RU" dirty="0" err="1"/>
              <a:t>аларның</a:t>
            </a:r>
            <a:r>
              <a:rPr lang="ru-RU" dirty="0"/>
              <a:t> </a:t>
            </a:r>
            <a:r>
              <a:rPr lang="ru-RU" dirty="0" err="1"/>
              <a:t>вазыйфаи</a:t>
            </a:r>
            <a:r>
              <a:rPr lang="ru-RU" dirty="0"/>
              <a:t> </a:t>
            </a:r>
            <a:r>
              <a:rPr lang="ru-RU" dirty="0" err="1"/>
              <a:t>затлары</a:t>
            </a:r>
            <a:r>
              <a:rPr lang="ru-RU" dirty="0"/>
              <a:t> </a:t>
            </a:r>
            <a:r>
              <a:rPr lang="ru-RU" dirty="0" err="1"/>
              <a:t>белән</a:t>
            </a:r>
            <a:r>
              <a:rPr lang="ru-RU" dirty="0"/>
              <a:t> </a:t>
            </a:r>
            <a:r>
              <a:rPr lang="ru-RU" dirty="0" err="1"/>
              <a:t>берлектә</a:t>
            </a:r>
            <a:r>
              <a:rPr lang="ru-RU" dirty="0"/>
              <a:t> </a:t>
            </a:r>
            <a:r>
              <a:rPr lang="ru-RU" dirty="0" err="1"/>
              <a:t>уздырырга</a:t>
            </a:r>
            <a:r>
              <a:rPr lang="ru-RU" dirty="0"/>
              <a:t> </a:t>
            </a:r>
            <a:r>
              <a:rPr lang="ru-RU" dirty="0" err="1"/>
              <a:t>хокуклы</a:t>
            </a:r>
            <a:r>
              <a:rPr lang="ru-RU" dirty="0">
                <a:highlight>
                  <a:srgbClr val="00FF00"/>
                </a:highlight>
              </a:rPr>
              <a:t>.</a:t>
            </a:r>
            <a:r>
              <a:rPr lang="ru-RU" dirty="0"/>
              <a:t> </a:t>
            </a:r>
            <a:r>
              <a:rPr lang="ru-RU" dirty="0" err="1"/>
              <a:t>Тикшерүләр</a:t>
            </a:r>
            <a:r>
              <a:rPr lang="ru-RU" dirty="0"/>
              <a:t> </a:t>
            </a:r>
            <a:r>
              <a:rPr lang="ru-RU" dirty="0" err="1"/>
              <a:t>предметын</a:t>
            </a:r>
            <a:r>
              <a:rPr lang="ru-RU" dirty="0"/>
              <a:t> </a:t>
            </a:r>
            <a:r>
              <a:rPr lang="ru-RU" dirty="0" err="1"/>
              <a:t>хакимият</a:t>
            </a:r>
            <a:r>
              <a:rPr lang="ru-RU" dirty="0"/>
              <a:t> </a:t>
            </a:r>
            <a:r>
              <a:rPr lang="ru-RU" dirty="0" err="1"/>
              <a:t>органнарының</a:t>
            </a:r>
            <a:r>
              <a:rPr lang="ru-RU" dirty="0"/>
              <a:t> </a:t>
            </a:r>
            <a:r>
              <a:rPr lang="ru-RU" dirty="0" err="1"/>
              <a:t>һәм</a:t>
            </a:r>
            <a:r>
              <a:rPr lang="ru-RU" dirty="0"/>
              <a:t> </a:t>
            </a:r>
            <a:r>
              <a:rPr lang="ru-RU" dirty="0" err="1"/>
              <a:t>төрле</a:t>
            </a:r>
            <a:r>
              <a:rPr lang="ru-RU" dirty="0"/>
              <a:t> </a:t>
            </a:r>
            <a:r>
              <a:rPr lang="ru-RU" dirty="0" err="1"/>
              <a:t>балалар</a:t>
            </a:r>
            <a:r>
              <a:rPr lang="ru-RU" dirty="0"/>
              <a:t> </a:t>
            </a:r>
            <a:r>
              <a:rPr lang="ru-RU" dirty="0" err="1"/>
              <a:t>өлкәләрендә</a:t>
            </a:r>
            <a:r>
              <a:rPr lang="ru-RU" dirty="0"/>
              <a:t> </a:t>
            </a:r>
            <a:r>
              <a:rPr lang="ru-RU" dirty="0" err="1"/>
              <a:t>эшли</a:t>
            </a:r>
            <a:r>
              <a:rPr lang="ru-RU" dirty="0"/>
              <a:t> </a:t>
            </a:r>
            <a:r>
              <a:rPr lang="ru-RU" dirty="0" err="1"/>
              <a:t>торган</a:t>
            </a:r>
            <a:r>
              <a:rPr lang="ru-RU" dirty="0"/>
              <a:t> </a:t>
            </a:r>
            <a:r>
              <a:rPr lang="ru-RU" dirty="0" err="1"/>
              <a:t>оешмаларның</a:t>
            </a:r>
            <a:r>
              <a:rPr lang="ru-RU" dirty="0"/>
              <a:t> </a:t>
            </a:r>
            <a:r>
              <a:rPr lang="ru-RU" dirty="0" err="1"/>
              <a:t>һәм</a:t>
            </a:r>
            <a:r>
              <a:rPr lang="ru-RU" dirty="0"/>
              <a:t> </a:t>
            </a:r>
            <a:r>
              <a:rPr lang="ru-RU" dirty="0" err="1"/>
              <a:t>аларның</a:t>
            </a:r>
            <a:r>
              <a:rPr lang="ru-RU" dirty="0"/>
              <a:t> </a:t>
            </a:r>
            <a:r>
              <a:rPr lang="ru-RU" dirty="0" err="1"/>
              <a:t>вазыйфаи</a:t>
            </a:r>
            <a:r>
              <a:rPr lang="ru-RU" dirty="0"/>
              <a:t> </a:t>
            </a:r>
            <a:r>
              <a:rPr lang="ru-RU" dirty="0" err="1"/>
              <a:t>затларының</a:t>
            </a:r>
            <a:r>
              <a:rPr lang="ru-RU" dirty="0">
                <a:highlight>
                  <a:srgbClr val="00FF00"/>
                </a:highlight>
              </a:rPr>
              <a:t>,</a:t>
            </a:r>
            <a:r>
              <a:rPr lang="ru-RU" dirty="0"/>
              <a:t> </a:t>
            </a:r>
            <a:r>
              <a:rPr lang="ru-RU" dirty="0" err="1"/>
              <a:t>бер</a:t>
            </a:r>
            <a:r>
              <a:rPr lang="ru-RU" dirty="0"/>
              <a:t> </a:t>
            </a:r>
            <a:r>
              <a:rPr lang="ru-RU" dirty="0" err="1"/>
              <a:t>яктан</a:t>
            </a:r>
            <a:r>
              <a:rPr lang="ru-RU" dirty="0">
                <a:highlight>
                  <a:srgbClr val="FF0000"/>
                </a:highlight>
              </a:rPr>
              <a:t>,</a:t>
            </a:r>
            <a:r>
              <a:rPr lang="ru-RU" dirty="0"/>
              <a:t> </a:t>
            </a:r>
            <a:r>
              <a:rPr lang="ru-RU" dirty="0" err="1"/>
              <a:t>киңкырлы</a:t>
            </a:r>
            <a:r>
              <a:rPr lang="ru-RU" dirty="0">
                <a:highlight>
                  <a:srgbClr val="00FF00"/>
                </a:highlight>
              </a:rPr>
              <a:t>,</a:t>
            </a:r>
            <a:r>
              <a:rPr lang="ru-RU" dirty="0"/>
              <a:t> </a:t>
            </a:r>
            <a:r>
              <a:rPr lang="ru-RU" dirty="0" err="1"/>
              <a:t>икенче</a:t>
            </a:r>
            <a:r>
              <a:rPr lang="ru-RU" dirty="0"/>
              <a:t> </a:t>
            </a:r>
            <a:r>
              <a:rPr lang="ru-RU" dirty="0" err="1"/>
              <a:t>яктан</a:t>
            </a:r>
            <a:r>
              <a:rPr lang="en-US" dirty="0">
                <a:solidFill>
                  <a:srgbClr val="000000"/>
                </a:solidFill>
                <a:highlight>
                  <a:srgbClr val="FF0000"/>
                </a:highlight>
              </a:rPr>
              <a:t>,</a:t>
            </a:r>
            <a:r>
              <a:rPr lang="en-US" dirty="0"/>
              <a:t> </a:t>
            </a:r>
            <a:r>
              <a:rPr lang="ru-RU" dirty="0" err="1"/>
              <a:t>төгәл</a:t>
            </a:r>
            <a:r>
              <a:rPr lang="ru-RU" dirty="0"/>
              <a:t> </a:t>
            </a:r>
            <a:r>
              <a:rPr lang="ru-RU" dirty="0" err="1"/>
              <a:t>бер</a:t>
            </a:r>
            <a:r>
              <a:rPr lang="ru-RU" dirty="0"/>
              <a:t> </a:t>
            </a:r>
            <a:r>
              <a:rPr lang="ru-RU" dirty="0" err="1"/>
              <a:t>юнәлеше</a:t>
            </a:r>
            <a:r>
              <a:rPr lang="ru-RU" dirty="0"/>
              <a:t> </a:t>
            </a:r>
            <a:r>
              <a:rPr lang="ru-RU" dirty="0" err="1"/>
              <a:t>буенча</a:t>
            </a:r>
            <a:r>
              <a:rPr lang="ru-RU" dirty="0"/>
              <a:t> </a:t>
            </a:r>
            <a:r>
              <a:rPr lang="ru-RU" dirty="0" err="1"/>
              <a:t>үзенчәлекле</a:t>
            </a:r>
            <a:r>
              <a:rPr lang="ru-RU" dirty="0"/>
              <a:t> </a:t>
            </a:r>
            <a:r>
              <a:rPr lang="ru-RU" dirty="0" err="1"/>
              <a:t>эшчәнлекләре</a:t>
            </a:r>
            <a:r>
              <a:rPr lang="ru-RU" dirty="0"/>
              <a:t> </a:t>
            </a:r>
            <a:r>
              <a:rPr lang="ru-RU" dirty="0" err="1"/>
              <a:t>тәшкил</a:t>
            </a:r>
            <a:r>
              <a:rPr lang="ru-RU" dirty="0"/>
              <a:t> </a:t>
            </a:r>
            <a:r>
              <a:rPr lang="ru-RU" dirty="0" err="1"/>
              <a:t>итүне</a:t>
            </a:r>
            <a:r>
              <a:rPr lang="ru-RU" dirty="0"/>
              <a:t> </a:t>
            </a:r>
            <a:r>
              <a:rPr lang="ru-RU" dirty="0" err="1"/>
              <a:t>исәпкә</a:t>
            </a:r>
            <a:r>
              <a:rPr lang="ru-RU" dirty="0"/>
              <a:t> </a:t>
            </a:r>
            <a:r>
              <a:rPr lang="ru-RU" dirty="0" err="1"/>
              <a:t>алсак</a:t>
            </a:r>
            <a:r>
              <a:rPr lang="ru-RU" dirty="0">
                <a:highlight>
                  <a:srgbClr val="00FF00"/>
                </a:highlight>
              </a:rPr>
              <a:t>,</a:t>
            </a:r>
            <a:r>
              <a:rPr lang="ru-RU" dirty="0"/>
              <a:t> </a:t>
            </a:r>
            <a:r>
              <a:rPr lang="ru-RU" dirty="0" err="1"/>
              <a:t>берләшкән</a:t>
            </a:r>
            <a:r>
              <a:rPr lang="ru-RU" dirty="0"/>
              <a:t> </a:t>
            </a:r>
            <a:r>
              <a:rPr lang="ru-RU" dirty="0" err="1"/>
              <a:t>тикшерүләрне</a:t>
            </a:r>
            <a:r>
              <a:rPr lang="ru-RU" dirty="0"/>
              <a:t> </a:t>
            </a:r>
            <a:r>
              <a:rPr lang="ru-RU" dirty="0" err="1"/>
              <a:t>оештыру</a:t>
            </a:r>
            <a:r>
              <a:rPr lang="ru-RU" dirty="0"/>
              <a:t> </a:t>
            </a:r>
            <a:r>
              <a:rPr lang="ru-RU" dirty="0" err="1"/>
              <a:t>тикшерү</a:t>
            </a:r>
            <a:r>
              <a:rPr lang="ru-RU" dirty="0"/>
              <a:t> </a:t>
            </a:r>
            <a:r>
              <a:rPr lang="ru-RU" dirty="0" err="1"/>
              <a:t>нәтиҗәләренең</a:t>
            </a:r>
            <a:r>
              <a:rPr lang="ru-RU" dirty="0"/>
              <a:t> </a:t>
            </a:r>
            <a:r>
              <a:rPr lang="ru-RU" dirty="0" err="1"/>
              <a:t>сыйфатлылыгына</a:t>
            </a:r>
            <a:r>
              <a:rPr lang="ru-RU" dirty="0"/>
              <a:t> </a:t>
            </a:r>
            <a:r>
              <a:rPr lang="ru-RU" dirty="0" err="1"/>
              <a:t>һәм</a:t>
            </a:r>
            <a:r>
              <a:rPr lang="ru-RU" dirty="0"/>
              <a:t> </a:t>
            </a:r>
            <a:r>
              <a:rPr lang="ru-RU" dirty="0" err="1"/>
              <a:t>дөреслегенә</a:t>
            </a:r>
            <a:r>
              <a:rPr lang="ru-RU" dirty="0"/>
              <a:t> </a:t>
            </a:r>
            <a:r>
              <a:rPr lang="ru-RU" dirty="0" err="1"/>
              <a:t>ирешергә</a:t>
            </a:r>
            <a:r>
              <a:rPr lang="ru-RU" dirty="0"/>
              <a:t> </a:t>
            </a:r>
            <a:r>
              <a:rPr lang="ru-RU" dirty="0" err="1"/>
              <a:t>мөмкинлек</a:t>
            </a:r>
            <a:r>
              <a:rPr lang="ru-RU" dirty="0"/>
              <a:t> </a:t>
            </a:r>
            <a:r>
              <a:rPr lang="ru-RU" dirty="0" err="1"/>
              <a:t>бирер</a:t>
            </a:r>
            <a:r>
              <a:rPr lang="ru-RU" dirty="0"/>
              <a:t> </a:t>
            </a:r>
            <a:r>
              <a:rPr lang="ru-RU" dirty="0" err="1"/>
              <a:t>иде</a:t>
            </a:r>
            <a:r>
              <a:rPr lang="ru-RU" dirty="0">
                <a:highlight>
                  <a:srgbClr val="00FF00"/>
                </a:highlight>
              </a:rPr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9F50BF-3B13-A3C1-D1BF-64F009D1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13</a:t>
            </a:fld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615C912-6A6F-D030-CC63-852DDBF35370}"/>
              </a:ext>
            </a:extLst>
          </p:cNvPr>
          <p:cNvSpPr/>
          <p:nvPr/>
        </p:nvSpPr>
        <p:spPr>
          <a:xfrm>
            <a:off x="906162" y="1449859"/>
            <a:ext cx="551935" cy="551936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9257E-7B9A-B2C5-50AD-1102A34548E7}"/>
              </a:ext>
            </a:extLst>
          </p:cNvPr>
          <p:cNvSpPr txBox="1"/>
          <p:nvPr/>
        </p:nvSpPr>
        <p:spPr>
          <a:xfrm>
            <a:off x="1526059" y="1541161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Правильно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D4A3232-933E-29A1-3F2E-62B2EE21E4A7}"/>
              </a:ext>
            </a:extLst>
          </p:cNvPr>
          <p:cNvSpPr/>
          <p:nvPr/>
        </p:nvSpPr>
        <p:spPr>
          <a:xfrm>
            <a:off x="3188043" y="1450427"/>
            <a:ext cx="550800" cy="550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AA1592-39DE-EA87-56B9-59DBB7F5A29E}"/>
              </a:ext>
            </a:extLst>
          </p:cNvPr>
          <p:cNvSpPr txBox="1"/>
          <p:nvPr/>
        </p:nvSpPr>
        <p:spPr>
          <a:xfrm>
            <a:off x="3738843" y="1411050"/>
            <a:ext cx="308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Знак стоит там где не должен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4D066-B584-4100-7683-77B5A546E1A1}"/>
              </a:ext>
            </a:extLst>
          </p:cNvPr>
          <p:cNvSpPr txBox="1"/>
          <p:nvPr/>
        </p:nvSpPr>
        <p:spPr>
          <a:xfrm>
            <a:off x="3738843" y="1721589"/>
            <a:ext cx="257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Там где нужно знака нет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E3C4226D-3CCB-77DE-B9FC-B763BAC30F29}"/>
              </a:ext>
            </a:extLst>
          </p:cNvPr>
          <p:cNvSpPr>
            <a:spLocks/>
          </p:cNvSpPr>
          <p:nvPr/>
        </p:nvSpPr>
        <p:spPr>
          <a:xfrm>
            <a:off x="7371384" y="1446189"/>
            <a:ext cx="550800" cy="550800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FE10AB-AF28-F4AA-3181-AE1118AC4532}"/>
              </a:ext>
            </a:extLst>
          </p:cNvPr>
          <p:cNvSpPr txBox="1"/>
          <p:nvPr/>
        </p:nvSpPr>
        <p:spPr>
          <a:xfrm>
            <a:off x="8078702" y="1541161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 правильный знак</a:t>
            </a:r>
          </a:p>
        </p:txBody>
      </p:sp>
    </p:spTree>
    <p:extLst>
      <p:ext uri="{BB962C8B-B14F-4D97-AF65-F5344CB8AC3E}">
        <p14:creationId xmlns:p14="http://schemas.microsoft.com/office/powerpoint/2010/main" val="1136567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DA836A5-BBB0-CF4A-AF18-7E1CF476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Заключение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ECB721-E40B-F240-80E8-84F6C612F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В ходе работы была разработана платформа для обучения нейронной сети и была выявлена возможность обучения нейросетевой модели восстановления знаков пунктуации.</a:t>
            </a:r>
          </a:p>
          <a:p>
            <a:r>
              <a:rPr lang="ru-R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Для улучшения результатов работы модели, необходимо большее количество данных и усложнение архитектуры модели, что приведет к увеличению вычислительной сложности</a:t>
            </a:r>
          </a:p>
          <a:p>
            <a:r>
              <a:rPr lang="ru-R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Данная модель передана в Институт прикладной семиотики при АН РТ для дальнейшего использования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DB6B671-C6C0-9B1B-EF8D-AD78507D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z="2000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121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664D7C-7222-6C45-9567-66F75306E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Automatic Speech Recognition (ASR)</a:t>
            </a:r>
            <a:r>
              <a:rPr lang="ru-R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→ теряем пунктуацию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5F384D3-3D1E-2376-ACF1-8640709DA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z="200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fld>
            <a:endParaRPr lang="ru-RU" sz="2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6710F75C-6937-3E10-4F05-526C37D20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4280"/>
            <a:ext cx="10515600" cy="34940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493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B4EC5-0E91-1501-5B01-D833A365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Зачем нужна пунктуация?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AE9EE8-9935-E009-FE85-3DBC27541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Обычно результат работы алгоритмов распознавания речи - текст без пунктуации</a:t>
            </a:r>
          </a:p>
          <a:p>
            <a:r>
              <a:rPr lang="ru-RU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Наличие пунктуаций:</a:t>
            </a:r>
          </a:p>
          <a:p>
            <a:pPr lvl="1">
              <a:buFont typeface="Wingdings" pitchFamily="2" charset="2"/>
              <a:buChar char="§"/>
            </a:pPr>
            <a:r>
              <a:rPr lang="ru-RU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Влияет на восприятие текста</a:t>
            </a:r>
          </a:p>
          <a:p>
            <a:pPr lvl="1">
              <a:buFont typeface="Wingdings" pitchFamily="2" charset="2"/>
              <a:buChar char="§"/>
            </a:pPr>
            <a:r>
              <a:rPr lang="ru-RU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Улучшает работу таких алгоритмов обработки естественного языка как: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Машинный перевод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ru-RU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Анализ тональности текста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ru-RU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Извлечение информации</a:t>
            </a:r>
          </a:p>
          <a:p>
            <a:pPr lvl="1">
              <a:buFont typeface="Wingdings" pitchFamily="2" charset="2"/>
              <a:buChar char="§"/>
            </a:pPr>
            <a:endParaRPr lang="ru-RU" sz="2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4B10F9-063D-E25F-CBB8-7211D2360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z="200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</a:t>
            </a:fld>
            <a:endParaRPr lang="ru-RU" sz="2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52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D357FAB-FF72-054E-B49F-B1AE54B14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7823"/>
            <a:ext cx="10515600" cy="548914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Цели:</a:t>
            </a:r>
          </a:p>
          <a:p>
            <a:pPr lvl="1"/>
            <a:r>
              <a:rPr lang="ru-RU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Изучение возможности реализации программного обеспечения для восстановления знаков пунктуации в тексте для татарского языка</a:t>
            </a:r>
            <a:endParaRPr lang="en-US" sz="2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ru-RU" sz="3200" dirty="0">
                <a:solidFill>
                  <a:schemeClr val="accent6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Задачи:</a:t>
            </a:r>
          </a:p>
          <a:p>
            <a:pPr lvl="1"/>
            <a:r>
              <a:rPr lang="ru-RU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Изучение предметной области машинного обучения и нейронных сетей</a:t>
            </a:r>
          </a:p>
          <a:p>
            <a:pPr lvl="1"/>
            <a:r>
              <a:rPr lang="ru-RU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Анализ существующих подходов к обработке естественного языка</a:t>
            </a:r>
          </a:p>
          <a:p>
            <a:pPr lvl="1"/>
            <a:r>
              <a:rPr lang="ru-RU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Экспериментальная реализация алгоритма</a:t>
            </a:r>
          </a:p>
          <a:p>
            <a:pPr lvl="1"/>
            <a:r>
              <a:rPr lang="ru-RU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Разработка модели восстановления пунктуации</a:t>
            </a:r>
          </a:p>
          <a:p>
            <a:pPr lvl="1"/>
            <a:r>
              <a:rPr lang="ru-RU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Тестирование по результатам обучения модели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A0480B7-0F5B-DCD4-DBF0-239346F1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z="200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4</a:t>
            </a:fld>
            <a:endParaRPr lang="ru-RU" sz="2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22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C87B5C-23D9-1F47-9AC8-FA274ABD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Анализ существующих походов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0B3430-8289-114B-8A65-17BAA44A7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Акустическая и </a:t>
            </a:r>
            <a:r>
              <a:rPr lang="ru-RU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языковая</a:t>
            </a:r>
            <a:r>
              <a:rPr lang="ru-R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модели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Bidirectional Encoder Representations from Transformers (BERT)</a:t>
            </a:r>
            <a:endPara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endPara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3FC8F9-18C2-0915-BE23-E153EEAA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z="200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5</a:t>
            </a:fld>
            <a:endParaRPr lang="ru-RU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5D2E3C5C-A5BE-A14A-97F5-4316245B8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682" y="3729443"/>
            <a:ext cx="7059811" cy="244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98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B0F5E2-D472-384C-98BA-9A33B5442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Аналоги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755CB2-B2CC-0A45-A5CC-0B20F805F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27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Google Speech-To-Text API</a:t>
            </a:r>
          </a:p>
          <a:p>
            <a:endParaRPr lang="en-US" sz="24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en-US" sz="24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A4524F-5D4F-DE45-B099-679DBE52C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7251" y="1825625"/>
            <a:ext cx="6071330" cy="4351338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NeMo</a:t>
            </a:r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PunctuationCapitalizationModel</a:t>
            </a:r>
            <a:endParaRPr lang="ru-RU" sz="2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en-US" sz="2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750B6A-70BA-BEA9-5966-1CC155C9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z="200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6</a:t>
            </a:fld>
            <a:endParaRPr lang="ru-RU" sz="2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249F7E8-431B-8A40-8B15-3D5D79BEE7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1F3F4"/>
              </a:clrFrom>
              <a:clrTo>
                <a:srgbClr val="F1F3F4">
                  <a:alpha val="0"/>
                </a:srgbClr>
              </a:clrTo>
            </a:clrChange>
          </a:blip>
          <a:srcRect r="27786"/>
          <a:stretch/>
        </p:blipFill>
        <p:spPr>
          <a:xfrm>
            <a:off x="984654" y="2767365"/>
            <a:ext cx="4634692" cy="2467857"/>
          </a:xfrm>
          <a:prstGeom prst="rect">
            <a:avLst/>
          </a:prstGeom>
        </p:spPr>
      </p:pic>
      <p:pic>
        <p:nvPicPr>
          <p:cNvPr id="3074" name="Picture 2" descr="NeMo/Punctuation_and_Capitalization.ipynb at main · NVIDIA/NeMo · GitHub">
            <a:extLst>
              <a:ext uri="{FF2B5EF4-FFF2-40B4-BE49-F238E27FC236}">
                <a16:creationId xmlns:a16="http://schemas.microsoft.com/office/drawing/2014/main" id="{C3D0D7EC-7C6C-4839-F02E-2F24DC798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18655"/>
            <a:ext cx="5433134" cy="271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373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75F84-6A36-7C1B-ABC0-5FBAB1CA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Инструменты разработки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2A74BC-2173-AA5B-4F31-BC6BF898EF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708318"/>
            <a:ext cx="3107724" cy="139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B04D69-9E9E-D669-8365-D5AFDA700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z="2000" smtClean="0"/>
              <a:t>7</a:t>
            </a:fld>
            <a:endParaRPr lang="ru-RU" sz="2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85AC3DA-297E-4BD4-91F5-DCAA18792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545" y="2087979"/>
            <a:ext cx="2925656" cy="72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Charm — Википедия">
            <a:extLst>
              <a:ext uri="{FF2B5EF4-FFF2-40B4-BE49-F238E27FC236}">
                <a16:creationId xmlns:a16="http://schemas.microsoft.com/office/drawing/2014/main" id="{545F1FEB-761B-222E-1C84-4023C955D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7" y="3198341"/>
            <a:ext cx="1189530" cy="118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ndas · PyPI">
            <a:extLst>
              <a:ext uri="{FF2B5EF4-FFF2-40B4-BE49-F238E27FC236}">
                <a16:creationId xmlns:a16="http://schemas.microsoft.com/office/drawing/2014/main" id="{B0624EAC-EB0F-3D35-911F-96E85E250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06793"/>
            <a:ext cx="2964653" cy="120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ransformers · PyPI">
            <a:extLst>
              <a:ext uri="{FF2B5EF4-FFF2-40B4-BE49-F238E27FC236}">
                <a16:creationId xmlns:a16="http://schemas.microsoft.com/office/drawing/2014/main" id="{1DFF9830-4FBD-EC49-81E1-13434EEFC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753" y="3413781"/>
            <a:ext cx="3425241" cy="58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Введение в Scikit-learn">
            <a:extLst>
              <a:ext uri="{FF2B5EF4-FFF2-40B4-BE49-F238E27FC236}">
                <a16:creationId xmlns:a16="http://schemas.microsoft.com/office/drawing/2014/main" id="{69AAC81C-B6B3-A1B2-17BF-8035CAAA9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06" y="4520794"/>
            <a:ext cx="2875639" cy="154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roject Jupyter - Wikipedia">
            <a:extLst>
              <a:ext uri="{FF2B5EF4-FFF2-40B4-BE49-F238E27FC236}">
                <a16:creationId xmlns:a16="http://schemas.microsoft.com/office/drawing/2014/main" id="{235FB512-8130-657B-D0A6-21C010A23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821" y="3141998"/>
            <a:ext cx="1189530" cy="137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NVIDIA Brings CUDA to Arm, Enabling New Path to Exascale Supercomputing -  Edge AI and Vision Alliance">
            <a:extLst>
              <a:ext uri="{FF2B5EF4-FFF2-40B4-BE49-F238E27FC236}">
                <a16:creationId xmlns:a16="http://schemas.microsoft.com/office/drawing/2014/main" id="{94EC25C2-DE3D-B15A-7793-356E30FC11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9" r="24114"/>
          <a:stretch/>
        </p:blipFill>
        <p:spPr bwMode="auto">
          <a:xfrm>
            <a:off x="5534663" y="4520794"/>
            <a:ext cx="1707420" cy="177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427CA9D-B9E7-6127-4952-44BE00A97F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32551" y="1837391"/>
            <a:ext cx="2925656" cy="1029248"/>
          </a:xfrm>
          <a:prstGeom prst="rect">
            <a:avLst/>
          </a:prstGeom>
        </p:spPr>
      </p:pic>
      <p:pic>
        <p:nvPicPr>
          <p:cNvPr id="23" name="Picture 12" descr="Ubuntu Changed the Design of Its Logo, Here's What It Looks Like Now">
            <a:extLst>
              <a:ext uri="{FF2B5EF4-FFF2-40B4-BE49-F238E27FC236}">
                <a16:creationId xmlns:a16="http://schemas.microsoft.com/office/drawing/2014/main" id="{864779AB-BBFB-B9D8-0A23-AC700C187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821" y="5183252"/>
            <a:ext cx="2925656" cy="88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266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4C16C2-F391-0D04-00A7-341157B5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Архитектура модели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A5C1BAD1-88AA-DB9E-2813-09EA4EC99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47436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D43A7A-F8CB-F7C4-12BE-867FCC56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686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F376BC6-B571-E32A-A886-3285B796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z="2000" smtClean="0"/>
              <a:t>9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27E1C6-1E71-BD59-E140-3E6BF9C1D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80" y="663548"/>
            <a:ext cx="11385603" cy="569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140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Solarized Light">
      <a:dk1>
        <a:srgbClr val="003846"/>
      </a:dk1>
      <a:lt1>
        <a:srgbClr val="FDF7E8"/>
      </a:lt1>
      <a:dk2>
        <a:srgbClr val="004553"/>
      </a:dk2>
      <a:lt2>
        <a:srgbClr val="F1ECDC"/>
      </a:lt2>
      <a:accent1>
        <a:srgbClr val="C29900"/>
      </a:accent1>
      <a:accent2>
        <a:srgbClr val="D6601A"/>
      </a:accent2>
      <a:accent3>
        <a:srgbClr val="E5493C"/>
      </a:accent3>
      <a:accent4>
        <a:srgbClr val="DD5094"/>
      </a:accent4>
      <a:accent5>
        <a:srgbClr val="7F87CF"/>
      </a:accent5>
      <a:accent6>
        <a:srgbClr val="2C9DDA"/>
      </a:accent6>
      <a:hlink>
        <a:srgbClr val="2FAEA8"/>
      </a:hlink>
      <a:folHlink>
        <a:srgbClr val="96A600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3050</TotalTime>
  <Words>990</Words>
  <Application>Microsoft Macintosh PowerPoint</Application>
  <PresentationFormat>Широкоэкранный</PresentationFormat>
  <Paragraphs>77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Hack</vt:lpstr>
      <vt:lpstr>Wingdings</vt:lpstr>
      <vt:lpstr>Тема Office</vt:lpstr>
      <vt:lpstr>Разработка алгоритма обработки естественного языка при помощи машинного обучения с использованием нейросетей BERT</vt:lpstr>
      <vt:lpstr>Automatic Speech Recognition (ASR) → теряем пунктуацию</vt:lpstr>
      <vt:lpstr>Зачем нужна пунктуация?</vt:lpstr>
      <vt:lpstr>Презентация PowerPoint</vt:lpstr>
      <vt:lpstr>Анализ существующих походов</vt:lpstr>
      <vt:lpstr>Аналоги</vt:lpstr>
      <vt:lpstr>Инструменты разработки</vt:lpstr>
      <vt:lpstr>Архитектура модели</vt:lpstr>
      <vt:lpstr>Презентация PowerPoint</vt:lpstr>
      <vt:lpstr>Конвейер обработки данных</vt:lpstr>
      <vt:lpstr>Конвейер обработки данных</vt:lpstr>
      <vt:lpstr>Демо стенд</vt:lpstr>
      <vt:lpstr>Пример работы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Sirojiddin Saidmurodov</dc:creator>
  <cp:lastModifiedBy>Sirojiddin Saidmurodov</cp:lastModifiedBy>
  <cp:revision>49</cp:revision>
  <dcterms:created xsi:type="dcterms:W3CDTF">2021-12-04T15:18:37Z</dcterms:created>
  <dcterms:modified xsi:type="dcterms:W3CDTF">2022-06-21T14:14:12Z</dcterms:modified>
</cp:coreProperties>
</file>