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B4CD-F6A8-46B2-812D-BF7B7E931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0D25A-1849-46A6-8337-39ED9F425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081F-F8FC-4407-836B-12A1ED99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D25-0019-40A7-98E3-8C864ED841F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BF0DA-EA94-4FC8-B421-09379B68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CE097-86F3-481E-93ED-906C6AAD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DD23-4FCD-47F1-830F-0632FBEA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32B0-ED3E-421E-A2CB-75A4F960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03B70-DF75-4360-83DF-4FCA16F50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810D4-7889-47E1-B905-0F518E6D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D25-0019-40A7-98E3-8C864ED841F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365DD-EDFD-4180-AA2C-291866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6DEE1-A3AA-4DA4-A783-82C32027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DD23-4FCD-47F1-830F-0632FBEA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152C9-1AF9-4A21-86D7-AF3F6B47A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AEB8B-90AD-4A1C-B82F-BD48F4385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88BC6-5DFF-4225-A713-B218ED6D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D25-0019-40A7-98E3-8C864ED841F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08C9D-E5C1-42D7-AA9E-B49F6453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D8FB9-FD1D-4DB4-92AB-DB5C735C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DD23-4FCD-47F1-830F-0632FBEA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F2FE-7ED4-4B3A-8BD5-348296D3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278C-65C2-45C3-83A8-E0C06B6A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8342A-4F14-4C60-9030-C29C15C1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D25-0019-40A7-98E3-8C864ED841F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C838-E4DA-45D3-AEFE-624F1796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5E773-E645-4339-9D01-3D5A9502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DD23-4FCD-47F1-830F-0632FBEA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EE07-1448-4A0E-935A-2B61B465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0A887-21DD-4A46-8751-68B60768A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5F4A3-7AE1-4F7D-87FB-7ADBAD71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D25-0019-40A7-98E3-8C864ED841F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A1C8C-5572-48C2-9F11-113E0030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42530-0665-418F-A126-A6802C53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DD23-4FCD-47F1-830F-0632FBEA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2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21A4-4FEC-45E6-AD2C-616EAC47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70BA-4CE6-404D-AF23-A9E8CBF00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EAAB0-01E7-4356-84C7-AA5A0B95C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76FE6-0CC5-4E44-BE19-BD5B6F5E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D25-0019-40A7-98E3-8C864ED841F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03128-2543-452F-A765-ED69ED3C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B1956-A8E2-4D2C-97AC-B8412256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DD23-4FCD-47F1-830F-0632FBEA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9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ABD1-E913-4279-B52E-4E2E8BC6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6EEF3-D8CE-4B39-94FD-03D10322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88674-C138-43A1-9BAB-E8F4D37E7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B07C3-678B-45AA-B3C2-E1CF3DD32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8DF73-BD7F-44F1-8A4D-45567B0A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3CAFF-E53C-4DAD-B392-86A3C64A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D25-0019-40A7-98E3-8C864ED841F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473D9-DF77-4EC7-8195-8C888B62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4FD8C-7B98-4B74-9A2C-224FFF8D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DD23-4FCD-47F1-830F-0632FBEA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B08A-C1F9-43D3-BF58-F55A435B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62843-A79C-47D3-971D-6C599862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D25-0019-40A7-98E3-8C864ED841F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F11BC-33CE-4BA4-8320-7F4E6271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58456-F4B3-459C-B2DF-61FDB09D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DD23-4FCD-47F1-830F-0632FBEA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1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507AB-C778-412F-99E9-7C2FD726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D25-0019-40A7-98E3-8C864ED841F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5B224-F206-43E5-833F-82C50073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7028E-8A24-4A67-8E14-A0A58611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DD23-4FCD-47F1-830F-0632FBEA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B176-8579-46C5-A502-E6752483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898B-D88B-4A26-B5F2-61BFE7C6F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202F6-B6E5-4985-A456-9022A73FE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267ED-C4D4-4B16-BBFF-E9EBAF7F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D25-0019-40A7-98E3-8C864ED841F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A1632-E6BE-4F41-A09A-7AD5C4E2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DF9E7-03D7-4A76-8078-D48FFA03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DD23-4FCD-47F1-830F-0632FBEA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3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97EE-1F87-4F1A-B602-55272C10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643B3-8AAD-4CC0-A0ED-F27163F00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CD2C5-3908-47BA-8A85-7B70DCE56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9019C-4A8F-4680-A01E-E7CCD1C9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5D25-0019-40A7-98E3-8C864ED841F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40BCE-BBF4-47C7-AD07-3CC2233E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80D51-0D48-434A-9D5F-EDAA6C68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DD23-4FCD-47F1-830F-0632FBEA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85234-4971-481A-92F5-087930EC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CED20-5B40-4A7E-8F87-2B5DA15C5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2F34-2758-4447-A291-34EA931EA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5D25-0019-40A7-98E3-8C864ED841F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D5B3-8B82-4297-B54B-551E447E3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4A0E-8B5C-4DB3-8AEE-1F42A2FE2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DD23-4FCD-47F1-830F-0632FBEA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5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vertix/d2b1256003e9ffca8e7fc36ba1ba4eb3" TargetMode="External"/><Relationship Id="rId2" Type="http://schemas.openxmlformats.org/officeDocument/2006/relationships/hyperlink" Target="https://www.kaggle.com/c/hse-dl-2018-2/leaderboa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B13F-96E0-45A2-9DDC-A77300353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B6795-A270-4359-B05B-6FC7FEC24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6903-E4DA-4F78-A923-67ABB416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E3C1-2D6F-410C-AA93-F28984AD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https://www.kaggle.com/c/hse-dl-2018-2/leaderboard</a:t>
            </a:r>
            <a:endParaRPr lang="en-US" dirty="0"/>
          </a:p>
          <a:p>
            <a:r>
              <a:rPr lang="en-US" dirty="0">
                <a:hlinkClick r:id="rId3"/>
              </a:rPr>
              <a:t>https://gist.github.com/vertix/d2b1256003e9ffca8e7fc36ba1ba4eb3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3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Petrov</dc:creator>
  <cp:lastModifiedBy>Ivan Petrov</cp:lastModifiedBy>
  <cp:revision>4</cp:revision>
  <dcterms:created xsi:type="dcterms:W3CDTF">2018-12-02T16:06:03Z</dcterms:created>
  <dcterms:modified xsi:type="dcterms:W3CDTF">2018-12-02T20:05:30Z</dcterms:modified>
</cp:coreProperties>
</file>