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72" r:id="rId13"/>
    <p:sldId id="26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07.02.2016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1476932"/>
            <a:ext cx="9977084" cy="50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6442"/>
            <a:ext cx="9791144" cy="49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79" y="1577707"/>
            <a:ext cx="9588796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" y="1944933"/>
            <a:ext cx="5778367" cy="3968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Пересечения между зонами приёма вышек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75" y="1981559"/>
            <a:ext cx="5657850" cy="38957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38151" y="2814452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38151" y="2196935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45031" y="2196935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41965" y="3194463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8215" y="3194463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8863" y="3965875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89525" y="3158009"/>
            <a:ext cx="866898" cy="12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65775" y="3158009"/>
            <a:ext cx="1318159" cy="73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056423" y="3929421"/>
            <a:ext cx="427511" cy="50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9664" y="2802577"/>
            <a:ext cx="2106880" cy="263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69664" y="2185060"/>
            <a:ext cx="3194462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976544" y="2185060"/>
            <a:ext cx="1087582" cy="325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17" y="1967263"/>
            <a:ext cx="6345232" cy="43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users in each cellular tower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046948"/>
            <a:ext cx="5301416" cy="3836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03" y="2046948"/>
            <a:ext cx="5056917" cy="38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выглядят некоторые пары в тестовых данных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6" y="1772444"/>
            <a:ext cx="5591175" cy="445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94" y="1690688"/>
            <a:ext cx="5572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8" y="1833192"/>
            <a:ext cx="6609978" cy="4626985"/>
          </a:xfrm>
        </p:spPr>
      </p:pic>
    </p:spTree>
    <p:extLst>
      <p:ext uri="{BB962C8B-B14F-4D97-AF65-F5344CB8AC3E}">
        <p14:creationId xmlns:p14="http://schemas.microsoft.com/office/powerpoint/2010/main" val="38862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5" y="1615714"/>
            <a:ext cx="9438249" cy="4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73" y="1690688"/>
            <a:ext cx="8629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4" y="1430431"/>
            <a:ext cx="9461046" cy="47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97" y="1690688"/>
            <a:ext cx="9325389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55" y="1666772"/>
            <a:ext cx="9236415" cy="46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6" y="1329790"/>
            <a:ext cx="9605035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5" y="1659659"/>
            <a:ext cx="9335054" cy="46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18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Пересечения между зонами приёма вышек</vt:lpstr>
      <vt:lpstr>PowerPoint Presentation</vt:lpstr>
      <vt:lpstr>Registered users in each cellular tower</vt:lpstr>
      <vt:lpstr>Как выглядят некоторые пары в тестовых данных</vt:lpstr>
    </vt:vector>
  </TitlesOfParts>
  <Company>Mediaedge:CIA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Johnny</cp:lastModifiedBy>
  <cp:revision>49</cp:revision>
  <dcterms:created xsi:type="dcterms:W3CDTF">2016-02-05T10:01:56Z</dcterms:created>
  <dcterms:modified xsi:type="dcterms:W3CDTF">2016-02-07T18:24:16Z</dcterms:modified>
</cp:coreProperties>
</file>