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6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72" r:id="rId13"/>
    <p:sldId id="261" r:id="rId14"/>
    <p:sldId id="276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1A8F-7719-4622-A7FC-B09120ECE8B8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96EB-9F4E-476C-BD38-C0EF3F8D0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2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076-ED6C-40E7-8314-F402E5703C6E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8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1476932"/>
            <a:ext cx="9977084" cy="50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6442"/>
            <a:ext cx="9791144" cy="49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79" y="1577707"/>
            <a:ext cx="9588796" cy="48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" y="1944933"/>
            <a:ext cx="5778367" cy="3968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Пересечения между зонами приёма вышек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75" y="1981559"/>
            <a:ext cx="5657850" cy="3895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8151" y="2814452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38151" y="2196935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5031" y="2196935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1965" y="3194463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18215" y="3194463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08863" y="3965875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9525" y="3158009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5775" y="3158009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056423" y="3929421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9664" y="2802577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69664" y="2185060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976544" y="2185060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7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7" y="1889022"/>
            <a:ext cx="5332550" cy="4046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37" y="2007708"/>
            <a:ext cx="5178018" cy="38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17" y="1967263"/>
            <a:ext cx="6345232" cy="43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4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users in each cellular tower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2046948"/>
            <a:ext cx="5301416" cy="3836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03" y="2046948"/>
            <a:ext cx="5056917" cy="38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6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выглядят некоторые пары в тестовых данных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6" y="1772444"/>
            <a:ext cx="5591175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94" y="1690688"/>
            <a:ext cx="5572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2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8" y="1833192"/>
            <a:ext cx="6609978" cy="4626985"/>
          </a:xfrm>
        </p:spPr>
      </p:pic>
    </p:spTree>
    <p:extLst>
      <p:ext uri="{BB962C8B-B14F-4D97-AF65-F5344CB8AC3E}">
        <p14:creationId xmlns:p14="http://schemas.microsoft.com/office/powerpoint/2010/main" val="38862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5" y="1615714"/>
            <a:ext cx="9438249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73" y="1690688"/>
            <a:ext cx="86296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94" y="1430431"/>
            <a:ext cx="9461046" cy="47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97" y="1690688"/>
            <a:ext cx="9325389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55" y="1666772"/>
            <a:ext cx="9236415" cy="46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6" y="1329790"/>
            <a:ext cx="9605035" cy="48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5" y="1659659"/>
            <a:ext cx="9335054" cy="46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18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Пересечения между зонами приёма вышек</vt:lpstr>
      <vt:lpstr>PowerPoint Presentation</vt:lpstr>
      <vt:lpstr>PowerPoint Presentation</vt:lpstr>
      <vt:lpstr>Registered users in each cellular tower</vt:lpstr>
      <vt:lpstr>Как выглядят некоторые пары в тестовых данных</vt:lpstr>
    </vt:vector>
  </TitlesOfParts>
  <Company>Mediaedge:CIA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Ivan Petrov</cp:lastModifiedBy>
  <cp:revision>55</cp:revision>
  <dcterms:created xsi:type="dcterms:W3CDTF">2016-02-05T10:01:56Z</dcterms:created>
  <dcterms:modified xsi:type="dcterms:W3CDTF">2016-02-08T14:04:08Z</dcterms:modified>
</cp:coreProperties>
</file>