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9" r:id="rId5"/>
    <p:sldId id="270" r:id="rId6"/>
    <p:sldId id="271" r:id="rId7"/>
    <p:sldId id="264" r:id="rId8"/>
    <p:sldId id="265" r:id="rId9"/>
    <p:sldId id="266" r:id="rId10"/>
    <p:sldId id="267" r:id="rId11"/>
    <p:sldId id="268" r:id="rId12"/>
    <p:sldId id="272" r:id="rId13"/>
    <p:sldId id="26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E1A8F-7719-4622-A7FC-B09120ECE8B8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496EB-9F4E-476C-BD38-C0EF3F8D0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70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1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0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4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9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0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2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0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8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41" y="1476932"/>
            <a:ext cx="9977084" cy="50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8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6442"/>
            <a:ext cx="9791144" cy="49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79" y="1577707"/>
            <a:ext cx="9588796" cy="48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5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" y="1944933"/>
            <a:ext cx="5778367" cy="3968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Пересечения между зонами приёма вышек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75" y="1981559"/>
            <a:ext cx="5657850" cy="38957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38151" y="2814452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38151" y="2196935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45031" y="2196935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41965" y="3194463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18215" y="3194463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08863" y="3965875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89525" y="3158009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65775" y="3158009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056423" y="3929421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69664" y="2802577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69664" y="2185060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976544" y="2185060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7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58" y="1833192"/>
            <a:ext cx="6609978" cy="4626985"/>
          </a:xfrm>
        </p:spPr>
      </p:pic>
    </p:spTree>
    <p:extLst>
      <p:ext uri="{BB962C8B-B14F-4D97-AF65-F5344CB8AC3E}">
        <p14:creationId xmlns:p14="http://schemas.microsoft.com/office/powerpoint/2010/main" val="388627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25" y="1615714"/>
            <a:ext cx="9438249" cy="4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2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73" y="1690688"/>
            <a:ext cx="86296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94" y="1430431"/>
            <a:ext cx="9461046" cy="47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97" y="1690688"/>
            <a:ext cx="9325389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1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55" y="1666772"/>
            <a:ext cx="9236415" cy="46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26" y="1329790"/>
            <a:ext cx="9605035" cy="48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5" y="1659659"/>
            <a:ext cx="9335054" cy="46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Пересечения между зонами приёма вышек</vt:lpstr>
    </vt:vector>
  </TitlesOfParts>
  <Company>Mediaedge:CIA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Petrov</dc:creator>
  <cp:lastModifiedBy>Johnny</cp:lastModifiedBy>
  <cp:revision>40</cp:revision>
  <dcterms:created xsi:type="dcterms:W3CDTF">2016-02-05T10:01:56Z</dcterms:created>
  <dcterms:modified xsi:type="dcterms:W3CDTF">2016-02-07T00:22:10Z</dcterms:modified>
</cp:coreProperties>
</file>