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7E1A8F-7719-4622-A7FC-B09120ECE8B8}" type="datetimeFigureOut">
              <a:rPr lang="ru-RU" smtClean="0"/>
              <a:t>05.02.2016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5496EB-9F4E-476C-BD38-C0EF3F8D0F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79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A076-ED6C-40E7-8314-F402E5703C6E}" type="datetimeFigureOut">
              <a:rPr lang="ru-RU" smtClean="0"/>
              <a:t>05.02.2016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E91A-329F-4FFA-BE4A-6EE82DE16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0706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A076-ED6C-40E7-8314-F402E5703C6E}" type="datetimeFigureOut">
              <a:rPr lang="ru-RU" smtClean="0"/>
              <a:t>05.02.2016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E91A-329F-4FFA-BE4A-6EE82DE16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2819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A076-ED6C-40E7-8314-F402E5703C6E}" type="datetimeFigureOut">
              <a:rPr lang="ru-RU" smtClean="0"/>
              <a:t>05.02.2016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E91A-329F-4FFA-BE4A-6EE82DE16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943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A076-ED6C-40E7-8314-F402E5703C6E}" type="datetimeFigureOut">
              <a:rPr lang="ru-RU" smtClean="0"/>
              <a:t>05.02.2016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E91A-329F-4FFA-BE4A-6EE82DE16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1950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A076-ED6C-40E7-8314-F402E5703C6E}" type="datetimeFigureOut">
              <a:rPr lang="ru-RU" smtClean="0"/>
              <a:t>05.02.2016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E91A-329F-4FFA-BE4A-6EE82DE16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6715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A076-ED6C-40E7-8314-F402E5703C6E}" type="datetimeFigureOut">
              <a:rPr lang="ru-RU" smtClean="0"/>
              <a:t>05.02.2016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E91A-329F-4FFA-BE4A-6EE82DE16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7106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A076-ED6C-40E7-8314-F402E5703C6E}" type="datetimeFigureOut">
              <a:rPr lang="ru-RU" smtClean="0"/>
              <a:t>05.02.2016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E91A-329F-4FFA-BE4A-6EE82DE16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3843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A076-ED6C-40E7-8314-F402E5703C6E}" type="datetimeFigureOut">
              <a:rPr lang="ru-RU" smtClean="0"/>
              <a:t>05.02.2016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E91A-329F-4FFA-BE4A-6EE82DE16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1693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A076-ED6C-40E7-8314-F402E5703C6E}" type="datetimeFigureOut">
              <a:rPr lang="ru-RU" smtClean="0"/>
              <a:t>05.02.2016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E91A-329F-4FFA-BE4A-6EE82DE16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9905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A076-ED6C-40E7-8314-F402E5703C6E}" type="datetimeFigureOut">
              <a:rPr lang="ru-RU" smtClean="0"/>
              <a:t>05.02.2016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E91A-329F-4FFA-BE4A-6EE82DE16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972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A076-ED6C-40E7-8314-F402E5703C6E}" type="datetimeFigureOut">
              <a:rPr lang="ru-RU" smtClean="0"/>
              <a:t>05.02.2016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E91A-329F-4FFA-BE4A-6EE82DE16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6623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4A076-ED6C-40E7-8314-F402E5703C6E}" type="datetimeFigureOut">
              <a:rPr lang="ru-RU" smtClean="0"/>
              <a:t>05.02.2016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FE91A-329F-4FFA-BE4A-6EE82DE16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3055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8284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501" y="1939812"/>
            <a:ext cx="6159500" cy="457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59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Mediaedge:CIA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 Petrov</dc:creator>
  <cp:lastModifiedBy>Ivan Petrov</cp:lastModifiedBy>
  <cp:revision>17</cp:revision>
  <dcterms:created xsi:type="dcterms:W3CDTF">2016-02-05T10:01:56Z</dcterms:created>
  <dcterms:modified xsi:type="dcterms:W3CDTF">2016-02-05T13:48:40Z</dcterms:modified>
</cp:coreProperties>
</file>