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1" y="1939812"/>
            <a:ext cx="6159500" cy="45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67" y="1690688"/>
            <a:ext cx="7535141" cy="48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0" y="1568756"/>
            <a:ext cx="9591614" cy="48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8" y="1690688"/>
            <a:ext cx="9306667" cy="45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1944933"/>
            <a:ext cx="5778367" cy="3968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Пересечения между зонами приёма вышек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5" y="1981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814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196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196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194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194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3965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7025" y="3158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13275" y="3158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103923" y="3929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17164" y="2802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17164" y="2185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024044" y="2185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Пересечения между зонами приёма вышек</vt:lpstr>
    </vt:vector>
  </TitlesOfParts>
  <Company>Mediaedge:CIA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Johnny</cp:lastModifiedBy>
  <cp:revision>27</cp:revision>
  <dcterms:created xsi:type="dcterms:W3CDTF">2016-02-05T10:01:56Z</dcterms:created>
  <dcterms:modified xsi:type="dcterms:W3CDTF">2016-02-06T21:25:53Z</dcterms:modified>
</cp:coreProperties>
</file>