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35" autoAdjust="0"/>
  </p:normalViewPr>
  <p:slideViewPr>
    <p:cSldViewPr snapToGrid="0" snapToObjects="1">
      <p:cViewPr>
        <p:scale>
          <a:sx n="100" d="100"/>
          <a:sy n="100" d="100"/>
        </p:scale>
        <p:origin x="-29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7C2E61F-53DF-B84F-B210-6BAA99C2E875}" type="datetimeFigureOut">
              <a:rPr lang="en-US" smtClean="0"/>
              <a:t>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BA7144B5-5AFA-A049-B182-1FE842008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parch-conf.gatech.edu/dpc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300" y="1173628"/>
            <a:ext cx="5458968" cy="17346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b="1" baseline="30000" dirty="0" smtClean="0">
                <a:solidFill>
                  <a:schemeClr val="bg1"/>
                </a:solidFill>
              </a:rPr>
              <a:t>nd</a:t>
            </a:r>
            <a:r>
              <a:rPr lang="en-US" b="1" dirty="0" smtClean="0">
                <a:solidFill>
                  <a:schemeClr val="bg1"/>
                </a:solidFill>
              </a:rPr>
              <a:t> Data Prefetching Competition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/>
              <a:t>Jun 13, 2015 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302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Data prefetching competition 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Starting from branch predictor competitions (4 times)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Data prefetching competition (2009)</a:t>
            </a:r>
          </a:p>
          <a:p>
            <a:r>
              <a:rPr lang="en-US" dirty="0" smtClean="0"/>
              <a:t>Memory problems are still one of the important problem. </a:t>
            </a:r>
          </a:p>
          <a:p>
            <a:pPr lvl="1"/>
            <a:r>
              <a:rPr lang="en-US" dirty="0" smtClean="0"/>
              <a:t>Latency problem </a:t>
            </a:r>
          </a:p>
          <a:p>
            <a:pPr lvl="1"/>
            <a:r>
              <a:rPr lang="en-US" dirty="0" smtClean="0"/>
              <a:t>Bandwidth problem </a:t>
            </a:r>
          </a:p>
          <a:p>
            <a:r>
              <a:rPr lang="en-US" dirty="0" smtClean="0"/>
              <a:t>Motivation: Compare the prefetching algorithms in the same frame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Organizer committees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Seth H. </a:t>
            </a:r>
            <a:r>
              <a:rPr lang="en-US" b="1" dirty="0" err="1">
                <a:solidFill>
                  <a:srgbClr val="0000FF"/>
                </a:solidFill>
              </a:rPr>
              <a:t>Pugsley</a:t>
            </a:r>
            <a:r>
              <a:rPr lang="en-US" b="1" dirty="0">
                <a:solidFill>
                  <a:srgbClr val="0000FF"/>
                </a:solidFill>
              </a:rPr>
              <a:t>, Intel (chair)</a:t>
            </a:r>
          </a:p>
          <a:p>
            <a:pPr lvl="1"/>
            <a:r>
              <a:rPr lang="en-US" dirty="0" err="1"/>
              <a:t>Alaa</a:t>
            </a:r>
            <a:r>
              <a:rPr lang="en-US" dirty="0"/>
              <a:t> R. </a:t>
            </a:r>
            <a:r>
              <a:rPr lang="en-US" dirty="0" err="1"/>
              <a:t>Alameldeen</a:t>
            </a:r>
            <a:r>
              <a:rPr lang="en-US" dirty="0"/>
              <a:t>, Intel</a:t>
            </a:r>
          </a:p>
          <a:p>
            <a:pPr lvl="1"/>
            <a:r>
              <a:rPr lang="en-US" dirty="0"/>
              <a:t>Chris Wilkerson, Intel</a:t>
            </a:r>
            <a:endParaRPr lang="en-US" dirty="0" smtClean="0"/>
          </a:p>
          <a:p>
            <a:r>
              <a:rPr lang="en-US" dirty="0" smtClean="0"/>
              <a:t>Program committee </a:t>
            </a:r>
          </a:p>
          <a:p>
            <a:pPr lvl="1"/>
            <a:r>
              <a:rPr lang="en-US" dirty="0" smtClean="0"/>
              <a:t>Hyesoon Kim (Georgia Tech) (Chair) </a:t>
            </a:r>
          </a:p>
          <a:p>
            <a:pPr lvl="1"/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Falsafi</a:t>
            </a:r>
            <a:r>
              <a:rPr lang="en-US" dirty="0" smtClean="0"/>
              <a:t> (EPFL) Mike </a:t>
            </a:r>
            <a:r>
              <a:rPr lang="en-US" dirty="0" err="1" smtClean="0"/>
              <a:t>Ferdman</a:t>
            </a:r>
            <a:r>
              <a:rPr lang="en-US" dirty="0" smtClean="0"/>
              <a:t> (Stony </a:t>
            </a:r>
            <a:r>
              <a:rPr lang="en-US" dirty="0"/>
              <a:t>Brook Univ</a:t>
            </a:r>
            <a:r>
              <a:rPr lang="en-US" dirty="0" smtClean="0"/>
              <a:t>.)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Aamer</a:t>
            </a:r>
            <a:r>
              <a:rPr lang="en-US" dirty="0" smtClean="0"/>
              <a:t> </a:t>
            </a:r>
            <a:r>
              <a:rPr lang="en-US" dirty="0" err="1" smtClean="0"/>
              <a:t>Jaleel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Nvidia</a:t>
            </a:r>
            <a:r>
              <a:rPr lang="en-US" dirty="0" smtClean="0"/>
              <a:t>), Daniel Jiménez</a:t>
            </a:r>
            <a:r>
              <a:rPr lang="en-US" dirty="0"/>
              <a:t> </a:t>
            </a:r>
            <a:r>
              <a:rPr lang="en-US" dirty="0" smtClean="0"/>
              <a:t>(Texas </a:t>
            </a:r>
            <a:r>
              <a:rPr lang="en-US" dirty="0"/>
              <a:t>A&amp;M Univ</a:t>
            </a:r>
            <a:r>
              <a:rPr lang="en-US" dirty="0" smtClean="0"/>
              <a:t>.) </a:t>
            </a:r>
          </a:p>
          <a:p>
            <a:pPr lvl="1"/>
            <a:r>
              <a:rPr lang="en-US" dirty="0" smtClean="0"/>
              <a:t>Calvin Lin (UT-Austin), Andreas </a:t>
            </a:r>
            <a:r>
              <a:rPr lang="en-US" dirty="0" err="1" smtClean="0"/>
              <a:t>Moshovos</a:t>
            </a:r>
            <a:r>
              <a:rPr lang="en-US" dirty="0" smtClean="0"/>
              <a:t> (Toronto),</a:t>
            </a:r>
          </a:p>
          <a:p>
            <a:pPr lvl="1"/>
            <a:r>
              <a:rPr lang="en-US" dirty="0" smtClean="0"/>
              <a:t>Seth </a:t>
            </a:r>
            <a:r>
              <a:rPr lang="en-US" dirty="0"/>
              <a:t>H. </a:t>
            </a:r>
            <a:r>
              <a:rPr lang="en-US" dirty="0" err="1"/>
              <a:t>Pugsley</a:t>
            </a:r>
            <a:r>
              <a:rPr lang="en-US" dirty="0"/>
              <a:t>, </a:t>
            </a:r>
            <a:r>
              <a:rPr lang="en-US" dirty="0" smtClean="0"/>
              <a:t>(Intel), </a:t>
            </a:r>
            <a:r>
              <a:rPr lang="en-US" dirty="0" err="1" smtClean="0"/>
              <a:t>Moinuddin</a:t>
            </a:r>
            <a:r>
              <a:rPr lang="en-US" dirty="0" smtClean="0"/>
              <a:t> </a:t>
            </a:r>
            <a:r>
              <a:rPr lang="en-US" dirty="0" err="1"/>
              <a:t>Qureshi</a:t>
            </a:r>
            <a:r>
              <a:rPr lang="en-US" dirty="0" smtClean="0"/>
              <a:t>,( </a:t>
            </a:r>
            <a:r>
              <a:rPr lang="en-US" dirty="0"/>
              <a:t>Georgia </a:t>
            </a:r>
            <a:r>
              <a:rPr lang="en-US" dirty="0" smtClean="0"/>
              <a:t>Tech)</a:t>
            </a:r>
          </a:p>
          <a:p>
            <a:pPr lvl="1"/>
            <a:r>
              <a:rPr lang="en-US" dirty="0" smtClean="0"/>
              <a:t>Eric </a:t>
            </a:r>
            <a:r>
              <a:rPr lang="en-US" dirty="0"/>
              <a:t>Rotenberg, </a:t>
            </a:r>
            <a:r>
              <a:rPr lang="en-US" dirty="0" smtClean="0"/>
              <a:t>(NCSU)  Thomas </a:t>
            </a:r>
            <a:r>
              <a:rPr lang="en-US" dirty="0"/>
              <a:t>F. </a:t>
            </a:r>
            <a:r>
              <a:rPr lang="en-US" dirty="0" err="1"/>
              <a:t>Wenisch</a:t>
            </a:r>
            <a:r>
              <a:rPr lang="en-US" dirty="0"/>
              <a:t>, </a:t>
            </a:r>
            <a:r>
              <a:rPr lang="en-US" dirty="0" smtClean="0"/>
              <a:t>(Michigan)</a:t>
            </a:r>
          </a:p>
          <a:p>
            <a:r>
              <a:rPr lang="en-US" dirty="0" smtClean="0"/>
              <a:t>Submission chair</a:t>
            </a:r>
          </a:p>
          <a:p>
            <a:pPr lvl="1"/>
            <a:r>
              <a:rPr lang="en-US" dirty="0" err="1" smtClean="0"/>
              <a:t>Hyojong</a:t>
            </a:r>
            <a:r>
              <a:rPr lang="en-US" dirty="0" smtClean="0"/>
              <a:t> Kim (Georgia Tech)</a:t>
            </a:r>
          </a:p>
        </p:txBody>
      </p:sp>
    </p:spTree>
    <p:extLst>
      <p:ext uri="{BB962C8B-B14F-4D97-AF65-F5344CB8AC3E}">
        <p14:creationId xmlns:p14="http://schemas.microsoft.com/office/powerpoint/2010/main" val="220534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32KB budget </a:t>
            </a:r>
          </a:p>
          <a:p>
            <a:r>
              <a:rPr lang="en-US" dirty="0" smtClean="0"/>
              <a:t>L2 level </a:t>
            </a:r>
            <a:r>
              <a:rPr lang="en-US" dirty="0" err="1" smtClean="0"/>
              <a:t>prefetcher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(system has an OOO Core, L1, L2, LLC, DRAM)</a:t>
            </a:r>
          </a:p>
          <a:p>
            <a:r>
              <a:rPr lang="en-US" dirty="0" smtClean="0"/>
              <a:t>MSHR occupancy information is 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 papers (and code) submissions </a:t>
            </a:r>
          </a:p>
          <a:p>
            <a:r>
              <a:rPr lang="en-US" dirty="0"/>
              <a:t>Each paper has 4 </a:t>
            </a:r>
            <a:r>
              <a:rPr lang="en-US" dirty="0" smtClean="0"/>
              <a:t>reviews </a:t>
            </a:r>
            <a:endParaRPr lang="en-US" dirty="0"/>
          </a:p>
          <a:p>
            <a:pPr lvl="1"/>
            <a:r>
              <a:rPr lang="en-US" dirty="0" smtClean="0"/>
              <a:t>offline discussions </a:t>
            </a:r>
          </a:p>
          <a:p>
            <a:r>
              <a:rPr lang="en-US" dirty="0" smtClean="0"/>
              <a:t>Based on the merits of the paper and/or the performance of the </a:t>
            </a:r>
            <a:r>
              <a:rPr lang="en-US" dirty="0" err="1" smtClean="0"/>
              <a:t>prefetcher</a:t>
            </a:r>
            <a:r>
              <a:rPr lang="en-US" dirty="0" smtClean="0"/>
              <a:t>,  8 papers are selected </a:t>
            </a:r>
          </a:p>
          <a:p>
            <a:r>
              <a:rPr lang="en-US" dirty="0" smtClean="0"/>
              <a:t>Presentation orders do not indicate the performance. </a:t>
            </a:r>
          </a:p>
          <a:p>
            <a:r>
              <a:rPr lang="en-US" dirty="0" smtClean="0"/>
              <a:t>We will announce the results at the end. </a:t>
            </a:r>
          </a:p>
          <a:p>
            <a:pPr lvl="1"/>
            <a:r>
              <a:rPr lang="en-US" dirty="0" smtClean="0"/>
              <a:t>Predict the winner! </a:t>
            </a:r>
          </a:p>
        </p:txBody>
      </p:sp>
    </p:spTree>
    <p:extLst>
      <p:ext uri="{BB962C8B-B14F-4D97-AF65-F5344CB8AC3E}">
        <p14:creationId xmlns:p14="http://schemas.microsoft.com/office/powerpoint/2010/main" val="179215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Papers/presentation slides/codes are available at the DPC homepage </a:t>
            </a:r>
          </a:p>
          <a:p>
            <a:pPr lvl="1"/>
            <a:r>
              <a:rPr lang="en-US" dirty="0" smtClean="0"/>
              <a:t>Codes are improved for the readability </a:t>
            </a:r>
          </a:p>
          <a:p>
            <a:r>
              <a:rPr lang="en-US" dirty="0" smtClean="0"/>
              <a:t>Workshop program is also at </a:t>
            </a:r>
          </a:p>
          <a:p>
            <a:pPr lvl="1"/>
            <a:r>
              <a:rPr lang="en-US" dirty="0">
                <a:hlinkClick r:id="rId2"/>
              </a:rPr>
              <a:t>http://comparch-conf.gatech.edu/dpc2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session (5 papers)</a:t>
            </a:r>
          </a:p>
          <a:p>
            <a:pPr lvl="1"/>
            <a:r>
              <a:rPr lang="en-US" dirty="0" smtClean="0"/>
              <a:t>break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session (3 papers)</a:t>
            </a:r>
          </a:p>
          <a:p>
            <a:pPr lvl="1"/>
            <a:r>
              <a:rPr lang="en-US" dirty="0" smtClean="0"/>
              <a:t>Final results announcement </a:t>
            </a:r>
          </a:p>
        </p:txBody>
      </p:sp>
    </p:spTree>
    <p:extLst>
      <p:ext uri="{BB962C8B-B14F-4D97-AF65-F5344CB8AC3E}">
        <p14:creationId xmlns:p14="http://schemas.microsoft.com/office/powerpoint/2010/main" val="369677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8637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1237</TotalTime>
  <Words>306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Plaza</vt:lpstr>
      <vt:lpstr>2nd Data Prefetching Competition</vt:lpstr>
      <vt:lpstr>Welcome!</vt:lpstr>
      <vt:lpstr>Thanks To </vt:lpstr>
      <vt:lpstr>Frame </vt:lpstr>
      <vt:lpstr>Paper selection </vt:lpstr>
      <vt:lpstr>Workshop Program </vt:lpstr>
      <vt:lpstr>Enjoy! 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Data Prefetching Competition</dc:title>
  <dc:creator>Hyesoon Kim</dc:creator>
  <cp:lastModifiedBy>Hyesoon Kim</cp:lastModifiedBy>
  <cp:revision>26</cp:revision>
  <dcterms:created xsi:type="dcterms:W3CDTF">2015-06-12T19:14:21Z</dcterms:created>
  <dcterms:modified xsi:type="dcterms:W3CDTF">2015-06-13T15:51:36Z</dcterms:modified>
</cp:coreProperties>
</file>