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71" r:id="rId12"/>
    <p:sldId id="267" r:id="rId13"/>
    <p:sldId id="272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398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46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9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811E-7FFE-4340-B61D-82209091F72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64548B-5B34-464D-B407-3F6C96DF2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gpati4@uis.edu" TargetMode="External"/><Relationship Id="rId4" Type="http://schemas.openxmlformats.org/officeDocument/2006/relationships/hyperlink" Target="mailto:dshet4@uis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havikardeshna/yahoo-email-classification?select=test.csv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E8439E2-00E6-9C9E-407D-B11D0A97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20" y="526842"/>
            <a:ext cx="1005026" cy="1371843"/>
          </a:xfrm>
          <a:prstGeom prst="rect">
            <a:avLst/>
          </a:prstGeom>
        </p:spPr>
      </p:pic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F05F2-CC90-AE1F-532E-211138D80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55" y="182477"/>
            <a:ext cx="3709035" cy="2060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F7FFF-4C82-5B52-AD65-7E98C49D7AC1}"/>
              </a:ext>
            </a:extLst>
          </p:cNvPr>
          <p:cNvSpPr txBox="1"/>
          <p:nvPr/>
        </p:nvSpPr>
        <p:spPr>
          <a:xfrm>
            <a:off x="2122169" y="2395768"/>
            <a:ext cx="8505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MULTICLASS CLASSIFICATION FOR QUERY TOPIC PREDICTION</a:t>
            </a: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</a:rPr>
              <a:t>                                                              BY</a:t>
            </a: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</a:rPr>
              <a:t>                                DISHA SHETIYA   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dshet4@uis.edu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pPr algn="ctr"/>
            <a:endParaRPr lang="en-US" dirty="0">
              <a:latin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</a:rPr>
              <a:t>                                GAURAV PATIL    </a:t>
            </a: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gpati4@uis.edu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360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2A707-88BC-AD30-2BB4-0945C0A5EF9B}"/>
              </a:ext>
            </a:extLst>
          </p:cNvPr>
          <p:cNvSpPr txBox="1"/>
          <p:nvPr/>
        </p:nvSpPr>
        <p:spPr>
          <a:xfrm>
            <a:off x="603682" y="417250"/>
            <a:ext cx="922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FDCB2-A438-6DF0-C54E-8D20AC75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38" y="1461560"/>
            <a:ext cx="4870771" cy="34764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1D9F26-1517-205D-284C-57896B436756}"/>
              </a:ext>
            </a:extLst>
          </p:cNvPr>
          <p:cNvSpPr txBox="1"/>
          <p:nvPr/>
        </p:nvSpPr>
        <p:spPr>
          <a:xfrm>
            <a:off x="266329" y="2304939"/>
            <a:ext cx="4166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model was tuned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‘softmax’ activation function and ‘ sparse categorical crossentropy’ as the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265441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1E0FA-EB65-44B8-E412-4D0D87C2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8" y="1799997"/>
            <a:ext cx="9219433" cy="31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1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5B3192-0B3B-C367-5D20-865AC1017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9" y="372490"/>
            <a:ext cx="8594177" cy="537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9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F53DE-4BCD-6814-CE71-C58E2231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87" y="1424928"/>
            <a:ext cx="7103344" cy="353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0C1649C0-1235-EC0A-66BB-E45EC6C4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02" y="922171"/>
            <a:ext cx="6179220" cy="45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79371-A4AA-4749-D3F0-AD1D5DF2A250}"/>
              </a:ext>
            </a:extLst>
          </p:cNvPr>
          <p:cNvSpPr txBox="1"/>
          <p:nvPr/>
        </p:nvSpPr>
        <p:spPr>
          <a:xfrm>
            <a:off x="790113" y="1509204"/>
            <a:ext cx="87977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 evaluation we used the confusion matrix to find out the accuracy of the model and the kappa value. 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the final accuracy we got after the entire training and evaluating process was 0.316100 with a loss of 1.589522.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8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BD4F0B46-EC4F-5A93-786D-B2EA8E95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20" y="0"/>
            <a:ext cx="5326602" cy="683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B91EE-1F57-B65D-D74E-2404ADBD11F9}"/>
              </a:ext>
            </a:extLst>
          </p:cNvPr>
          <p:cNvSpPr txBox="1"/>
          <p:nvPr/>
        </p:nvSpPr>
        <p:spPr>
          <a:xfrm>
            <a:off x="798990" y="1331652"/>
            <a:ext cx="947247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4809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4B5C5-81D3-113C-27F9-75489866FD0D}"/>
              </a:ext>
            </a:extLst>
          </p:cNvPr>
          <p:cNvSpPr txBox="1"/>
          <p:nvPr/>
        </p:nvSpPr>
        <p:spPr>
          <a:xfrm>
            <a:off x="665825" y="1384917"/>
            <a:ext cx="94813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the project is to classify topics on Yahoo Answers by using Class Index as the target variable.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is limited to the topic such as: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&amp; Culture                                            6.  Sports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&amp; Mathematics                                   7.  Business &amp; Finance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                                                               8.  Entertainment &amp; Music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References                                  9.   Family &amp;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&amp; Internet                                   10.   Politics &amp; Government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829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FB642-3486-8504-7DB4-56D852158483}"/>
              </a:ext>
            </a:extLst>
          </p:cNvPr>
          <p:cNvSpPr txBox="1"/>
          <p:nvPr/>
        </p:nvSpPr>
        <p:spPr>
          <a:xfrm>
            <a:off x="426129" y="816746"/>
            <a:ext cx="9658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PREPROCESSING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the project was obtained from KAGGLE and the link to which is provided below: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https://www.kaggle.com/datasets/bhavikardeshna/yahoo-email-classification?select=test.csv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60000 entries in the dataset and there exist 10 types of classes of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4 attributes in the dataset namely: Class Index, Question Title, Question Content, Best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these 4 attributes Class Index is Integer type while the rest are Categorical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missing values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71725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72B6BA8-ED3A-69D1-4026-BC4366CCF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94" y="773153"/>
            <a:ext cx="5516245" cy="393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481965-7B2B-6EFB-7535-6655563D1C23}"/>
              </a:ext>
            </a:extLst>
          </p:cNvPr>
          <p:cNvSpPr txBox="1"/>
          <p:nvPr/>
        </p:nvSpPr>
        <p:spPr>
          <a:xfrm>
            <a:off x="1628775" y="4591050"/>
            <a:ext cx="7901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checking for class imbalance, it was found out that the data is perfectly balanced and hence, no balancing techniques were needed to be performed on the data.</a:t>
            </a:r>
          </a:p>
        </p:txBody>
      </p:sp>
    </p:spTree>
    <p:extLst>
      <p:ext uri="{BB962C8B-B14F-4D97-AF65-F5344CB8AC3E}">
        <p14:creationId xmlns:p14="http://schemas.microsoft.com/office/powerpoint/2010/main" val="299655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7A01D88-6982-6472-6784-00C068A0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28" y="2200275"/>
            <a:ext cx="7999742" cy="19958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35E7D2-F210-D4AA-AB4D-66AEDD2BB699}"/>
              </a:ext>
            </a:extLst>
          </p:cNvPr>
          <p:cNvSpPr txBox="1"/>
          <p:nvPr/>
        </p:nvSpPr>
        <p:spPr>
          <a:xfrm>
            <a:off x="1170928" y="466725"/>
            <a:ext cx="761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CHI- SQUARE TEST RESULT</a:t>
            </a:r>
          </a:p>
        </p:txBody>
      </p:sp>
    </p:spTree>
    <p:extLst>
      <p:ext uri="{BB962C8B-B14F-4D97-AF65-F5344CB8AC3E}">
        <p14:creationId xmlns:p14="http://schemas.microsoft.com/office/powerpoint/2010/main" val="137704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FF7181E-9621-65CF-EF2D-3C9942C05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" y="1657541"/>
            <a:ext cx="3360660" cy="23998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E27DF-BFD8-1ABD-7C38-F05D148925DF}"/>
              </a:ext>
            </a:extLst>
          </p:cNvPr>
          <p:cNvSpPr txBox="1"/>
          <p:nvPr/>
        </p:nvSpPr>
        <p:spPr>
          <a:xfrm>
            <a:off x="990600" y="476250"/>
            <a:ext cx="8134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CLOUD OF THE DATA</a:t>
            </a:r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BA1D39D5-1584-5A3F-5717-520C203FDE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62" y="1585977"/>
            <a:ext cx="4008638" cy="2862341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E3F663-4004-9F84-CA34-7447868AEE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3802950"/>
            <a:ext cx="4114800" cy="29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, letter&#10;&#10;Description automatically generated">
            <a:extLst>
              <a:ext uri="{FF2B5EF4-FFF2-40B4-BE49-F238E27FC236}">
                <a16:creationId xmlns:a16="http://schemas.microsoft.com/office/drawing/2014/main" id="{29812DDD-4636-2252-DBF4-5D0FC9A106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387032"/>
            <a:ext cx="4145280" cy="2959735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45629DA-4700-1029-B3BA-EE96C36AF9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244157"/>
            <a:ext cx="4038600" cy="2883535"/>
          </a:xfrm>
          <a:prstGeom prst="rect">
            <a:avLst/>
          </a:prstGeom>
        </p:spPr>
      </p:pic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4CFF75B5-16AF-2D26-65B4-BB832A6866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65" y="3197227"/>
            <a:ext cx="463296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8FEA439-6A5C-F487-3113-9D325055F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" y="227965"/>
            <a:ext cx="4671060" cy="333502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E53532F-7F65-DF40-75D9-41E62D079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81" y="241935"/>
            <a:ext cx="4488180" cy="3204845"/>
          </a:xfrm>
          <a:prstGeom prst="rect">
            <a:avLst/>
          </a:prstGeo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0B51CA9-F8BB-8AE1-EBB8-55C8BDDA1B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6" y="3243580"/>
            <a:ext cx="4610100" cy="3291840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8880AF5-8509-8B81-E256-FA1EE77F12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81" y="3148965"/>
            <a:ext cx="4742479" cy="33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55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325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Patil</dc:creator>
  <cp:lastModifiedBy>Gaurav Patil</cp:lastModifiedBy>
  <cp:revision>4</cp:revision>
  <dcterms:created xsi:type="dcterms:W3CDTF">2022-12-06T05:39:59Z</dcterms:created>
  <dcterms:modified xsi:type="dcterms:W3CDTF">2022-12-06T11:05:43Z</dcterms:modified>
</cp:coreProperties>
</file>