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6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>
        <p:scale>
          <a:sx n="75" d="100"/>
          <a:sy n="75" d="100"/>
        </p:scale>
        <p:origin x="19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2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2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7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5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5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2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5376-C524-4605-95DA-C2EC9C795136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359D-4C42-438C-81E4-D8B1C2D7D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psychet_learn/python-%EA%B8%B0%EC%B4%88-2%EC%9E%A5-python-%EC%84%A4%EC%B9%98-%EB%B0%8F-%ED%99%98%EA%B2%BD%EC%84%A4%EC%A0%95-windows-ver-b030d96bcbd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willy1995/projects/python-stud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s-environ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s-environ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s-environ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ikidocs.net/book/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분석</a:t>
            </a:r>
            <a:r>
              <a:rPr lang="ko-KR" altLang="en-US" sz="2000" b="1" dirty="0" smtClean="0"/>
              <a:t>할 줄 아는 사람이 되자</a:t>
            </a:r>
            <a:r>
              <a:rPr lang="en-US" altLang="ko-KR" sz="2000" b="1" dirty="0" smtClean="0"/>
              <a:t>!&gt;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60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구글에 </a:t>
            </a:r>
            <a:r>
              <a:rPr lang="en-US" altLang="ko-KR" sz="2000" b="1" dirty="0" smtClean="0"/>
              <a:t>python </a:t>
            </a:r>
            <a:r>
              <a:rPr lang="ko-KR" altLang="en-US" sz="2000" b="1" dirty="0" smtClean="0"/>
              <a:t>검색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66" y="2324298"/>
            <a:ext cx="6877667" cy="44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Downloads </a:t>
            </a:r>
            <a:r>
              <a:rPr lang="ko-KR" altLang="en-US" sz="2000" b="1" dirty="0" smtClean="0"/>
              <a:t>클릭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454313"/>
            <a:ext cx="7943850" cy="38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Python 3.6.5 </a:t>
            </a:r>
            <a:r>
              <a:rPr lang="ko-KR" altLang="en-US" sz="2000" b="1" dirty="0" smtClean="0"/>
              <a:t>버전 다운로드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2484933"/>
            <a:ext cx="8810625" cy="35475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7492" y="4445000"/>
            <a:ext cx="8634413" cy="5715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컴퓨터 사양 확인 후 다운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635"/>
            <a:ext cx="9070496" cy="3791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3200" y="5130800"/>
            <a:ext cx="8585200" cy="304800"/>
          </a:xfrm>
          <a:prstGeom prst="rect">
            <a:avLst/>
          </a:prstGeom>
          <a:solidFill>
            <a:srgbClr val="FFFF00">
              <a:alpha val="12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3200" y="5911035"/>
            <a:ext cx="8585200" cy="304800"/>
          </a:xfrm>
          <a:prstGeom prst="rect">
            <a:avLst/>
          </a:prstGeom>
          <a:solidFill>
            <a:srgbClr val="FFFF00">
              <a:alpha val="12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검색에서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시스템</a:t>
            </a:r>
            <a:r>
              <a:rPr lang="en-US" altLang="ko-KR" sz="2000" b="1" dirty="0" smtClean="0"/>
              <a:t>’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정보 검색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27944"/>
          <a:stretch/>
        </p:blipFill>
        <p:spPr>
          <a:xfrm>
            <a:off x="469900" y="2454313"/>
            <a:ext cx="8432800" cy="41242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67200" y="5562600"/>
            <a:ext cx="2209800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검색에서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시스템</a:t>
            </a:r>
            <a:r>
              <a:rPr lang="en-US" altLang="ko-KR" sz="2000" b="1" dirty="0" smtClean="0"/>
              <a:t>’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정보 검색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62" y="2324298"/>
            <a:ext cx="5823921" cy="3616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2400" y="2635546"/>
            <a:ext cx="152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309669"/>
            <a:ext cx="948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환경변수 에러 발생시 참조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4"/>
              </a:rPr>
              <a:t>https://medium.com/@psychet_learn/python-%EA%B8%B0%EC%B4%88-2%EC%9E%A5-python-%EC%84%A4%EC%B9%98-%EB%B0%8F-%ED%99%98%EA%B2%BD%EC%84%A4%EC%A0%95-windows-ver-b030d96bcbd0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22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6. IDLE </a:t>
            </a:r>
            <a:r>
              <a:rPr lang="ko-KR" altLang="en-US" sz="2000" b="1" dirty="0" smtClean="0"/>
              <a:t>실행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2517377"/>
            <a:ext cx="7356475" cy="22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7</a:t>
            </a:r>
            <a:r>
              <a:rPr lang="en-US" altLang="ko-KR" sz="2000" b="1" dirty="0" smtClean="0"/>
              <a:t>. IDLE </a:t>
            </a:r>
            <a:r>
              <a:rPr lang="ko-KR" altLang="en-US" sz="2000" b="1" dirty="0" smtClean="0"/>
              <a:t>코드 수정 창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매우 중요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3" y="2413198"/>
            <a:ext cx="8156508" cy="31435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683" y="2836565"/>
            <a:ext cx="457817" cy="280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" y="5795409"/>
            <a:ext cx="829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File -&gt; </a:t>
            </a:r>
            <a:r>
              <a:rPr lang="en-US" altLang="ko-KR" b="1" dirty="0" err="1" smtClean="0"/>
              <a:t>NewFile</a:t>
            </a:r>
            <a:r>
              <a:rPr lang="en-US" altLang="ko-KR" b="1" dirty="0"/>
              <a:t>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다른이름으로</a:t>
            </a:r>
            <a:r>
              <a:rPr lang="ko-KR" altLang="en-US" b="1" dirty="0" smtClean="0"/>
              <a:t> 저장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영문저장권장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0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8. CMD</a:t>
            </a:r>
            <a:r>
              <a:rPr lang="ko-KR" altLang="en-US" sz="2000" b="1" dirty="0" smtClean="0"/>
              <a:t>창 실행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324298"/>
            <a:ext cx="7537450" cy="3653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975" y="6248400"/>
            <a:ext cx="74136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필요한 모듈을 다운로드 받을 수 있음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27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9</a:t>
            </a:r>
            <a:r>
              <a:rPr lang="en-US" altLang="ko-KR" sz="2000" b="1" dirty="0" smtClean="0"/>
              <a:t>. pandas/</a:t>
            </a:r>
            <a:r>
              <a:rPr lang="en-US" altLang="ko-KR" sz="2000" b="1" dirty="0" err="1" smtClean="0"/>
              <a:t>matplotlib</a:t>
            </a:r>
            <a:r>
              <a:rPr lang="en-US" altLang="ko-KR" sz="2000" b="1" dirty="0" smtClean="0"/>
              <a:t>/</a:t>
            </a:r>
            <a:r>
              <a:rPr lang="en-US" altLang="ko-KR" sz="2000" b="1" dirty="0" err="1" smtClean="0"/>
              <a:t>numpy</a:t>
            </a:r>
            <a:r>
              <a:rPr lang="ko-KR" altLang="en-US" sz="2000" b="1" dirty="0" smtClean="0"/>
              <a:t>다운로드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324298"/>
            <a:ext cx="7537450" cy="3653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975" y="6248400"/>
            <a:ext cx="74136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pip install ~~~~(</a:t>
            </a:r>
            <a:r>
              <a:rPr lang="ko-KR" altLang="en-US" b="1" dirty="0" smtClean="0"/>
              <a:t>필요한 </a:t>
            </a:r>
            <a:r>
              <a:rPr lang="ko-KR" altLang="en-US" b="1" dirty="0" err="1" smtClean="0"/>
              <a:t>모듈명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5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84200" y="1282700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1955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비전과 목적 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600" y="2511931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6600" y="3029962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스터디 타입 결정</a:t>
            </a:r>
            <a:endParaRPr lang="en-US" altLang="ko-KR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6600" y="3509893"/>
            <a:ext cx="764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다운로드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6600" y="4015224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5. Azure Notebook </a:t>
            </a:r>
            <a:r>
              <a:rPr lang="ko-KR" altLang="en-US" sz="2400" b="1" dirty="0" smtClean="0"/>
              <a:t>사용</a:t>
            </a:r>
            <a:endParaRPr lang="en-US" altLang="ko-KR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36600" y="451609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과제 소개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481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2210434"/>
            <a:ext cx="8522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콘솔 창은 한 줄씩 실행할 수 없기 때문에 스터디 활용 시 불편함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따라서 </a:t>
            </a:r>
            <a:r>
              <a:rPr lang="en-US" altLang="ko-KR" sz="2000" b="1" dirty="0" err="1" smtClean="0"/>
              <a:t>AzureNotebook</a:t>
            </a:r>
            <a:r>
              <a:rPr lang="ko-KR" altLang="en-US" sz="2000" b="1" dirty="0" smtClean="0"/>
              <a:t>을 통해 원활한 스터디를 진행하고자함</a:t>
            </a:r>
            <a:r>
              <a:rPr lang="en-US" altLang="ko-KR" sz="2000" b="1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Azure Notebook </a:t>
            </a:r>
            <a:r>
              <a:rPr lang="ko-KR" altLang="en-US" sz="2400" b="1" dirty="0" smtClean="0"/>
              <a:t>사용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3" y="3480731"/>
            <a:ext cx="7770813" cy="32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2210434"/>
            <a:ext cx="7366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가입</a:t>
            </a:r>
            <a:r>
              <a:rPr lang="en-US" altLang="ko-KR" sz="2000" b="1" dirty="0" smtClean="0"/>
              <a:t>!</a:t>
            </a:r>
          </a:p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m"/>
            </a:pPr>
            <a:r>
              <a:rPr lang="en-US" altLang="ko-KR" sz="2000" b="1" dirty="0" smtClean="0">
                <a:hlinkClick r:id="rId3"/>
              </a:rPr>
              <a:t>https://notebooks.azure.com/willy1995/projects/python-study</a:t>
            </a:r>
            <a:r>
              <a:rPr lang="en-US" altLang="ko-KR" sz="2000" b="1" dirty="0" smtClean="0"/>
              <a:t> </a:t>
            </a:r>
          </a:p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복사 </a:t>
            </a:r>
            <a:r>
              <a:rPr lang="ko-KR" altLang="en-US" sz="2000" b="1" dirty="0" err="1" smtClean="0"/>
              <a:t>붙여넣기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클로닝</a:t>
            </a:r>
            <a:r>
              <a:rPr lang="ko-KR" altLang="en-US" sz="2000" b="1" dirty="0" smtClean="0"/>
              <a:t> 과거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스터디 했던 자료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머신러닝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관련 자료 참고 할 수 있음</a:t>
            </a:r>
            <a:r>
              <a:rPr lang="en-US" altLang="ko-KR" sz="2000" b="1" dirty="0" smtClean="0"/>
              <a:t>.  )</a:t>
            </a:r>
          </a:p>
          <a:p>
            <a:endParaRPr lang="en-US" altLang="ko-KR" sz="2000" b="1" dirty="0" smtClean="0"/>
          </a:p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스터디 발표 전 이 사이트에서 코드가 다 잘 돌아가는지 확인 후 발표 진행</a:t>
            </a:r>
            <a:r>
              <a:rPr lang="en-US" altLang="ko-KR" sz="2000" b="1" dirty="0" smtClean="0"/>
              <a:t>! 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Azure Notebook </a:t>
            </a:r>
            <a:r>
              <a:rPr lang="ko-KR" altLang="en-US" sz="2400" b="1" dirty="0" smtClean="0"/>
              <a:t>사용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3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소개 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55800"/>
            <a:ext cx="645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Github</a:t>
            </a:r>
            <a:r>
              <a:rPr lang="ko-KR" altLang="en-US" b="1" dirty="0" smtClean="0"/>
              <a:t>에 들어가서 과제 확인 및 과제 정답 확인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https://github.com/thoes-environdocs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043099"/>
            <a:ext cx="7907338" cy="31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소개 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55800"/>
            <a:ext cx="645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Github</a:t>
            </a:r>
            <a:r>
              <a:rPr lang="ko-KR" altLang="en-US" b="1" dirty="0" smtClean="0"/>
              <a:t>에 들어가서 과제 확인 및 과제 정답 확인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https://github.com/thoes-environdocs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" y="3204865"/>
            <a:ext cx="7207250" cy="29286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9800" y="5257800"/>
            <a:ext cx="5105400" cy="875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6. </a:t>
            </a:r>
            <a:r>
              <a:rPr lang="ko-KR" altLang="en-US" sz="2400" b="1" dirty="0" smtClean="0"/>
              <a:t>과제 소개 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55800"/>
            <a:ext cx="645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Github</a:t>
            </a:r>
            <a:r>
              <a:rPr lang="ko-KR" altLang="en-US" b="1" dirty="0" smtClean="0"/>
              <a:t>에 들어가서 과제 확인 및 과제 정답 확인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https://github.com/thoes-environdocs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3048977"/>
            <a:ext cx="6280150" cy="32660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00100" y="5410200"/>
            <a:ext cx="6007100" cy="55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804026" y="4682026"/>
            <a:ext cx="676274" cy="893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31037" y="4220361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다운로드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14" name="직사각형 13"/>
          <p:cNvSpPr/>
          <p:nvPr/>
        </p:nvSpPr>
        <p:spPr>
          <a:xfrm>
            <a:off x="7031037" y="4207661"/>
            <a:ext cx="152876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36900" y="2214701"/>
            <a:ext cx="288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다음주 발표자 선정</a:t>
            </a:r>
            <a:r>
              <a:rPr lang="en-US" altLang="ko-KR" sz="2400" b="1" dirty="0" smtClean="0"/>
              <a:t>! 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5100" y="3089052"/>
            <a:ext cx="589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Type 1 : </a:t>
            </a:r>
            <a:r>
              <a:rPr lang="ko-KR" altLang="en-US" sz="2400" b="1" dirty="0" smtClean="0">
                <a:solidFill>
                  <a:schemeClr val="bg2">
                    <a:lumMod val="90000"/>
                  </a:schemeClr>
                </a:solidFill>
              </a:rPr>
              <a:t>기존 스터디 하던 사람 중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</a:rPr>
              <a:t>! </a:t>
            </a:r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Type 2 : </a:t>
            </a:r>
            <a:r>
              <a:rPr lang="ko-KR" altLang="en-US" sz="2400" b="1" dirty="0" smtClean="0"/>
              <a:t>김태호</a:t>
            </a:r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97663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Type 1</a:t>
            </a:r>
            <a:r>
              <a:rPr lang="ko-KR" altLang="en-US" b="1" dirty="0" smtClean="0"/>
              <a:t>은 </a:t>
            </a:r>
            <a:r>
              <a:rPr lang="en-US" altLang="ko-KR" b="1" dirty="0"/>
              <a:t>2</a:t>
            </a:r>
            <a:r>
              <a:rPr lang="ko-KR" altLang="en-US" b="1" dirty="0" smtClean="0"/>
              <a:t>명씩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분씩</a:t>
            </a:r>
            <a:r>
              <a:rPr lang="en-US" altLang="ko-KR" b="1" dirty="0" smtClean="0"/>
              <a:t>, Type 2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명 </a:t>
            </a:r>
            <a:r>
              <a:rPr lang="en-US" altLang="ko-KR" b="1" dirty="0" smtClean="0"/>
              <a:t>45</a:t>
            </a:r>
            <a:r>
              <a:rPr lang="ko-KR" altLang="en-US" b="1" dirty="0" smtClean="0"/>
              <a:t>분 분량으로 실습 포함 압축적으로 정리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43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3712"/>
          <a:stretch/>
        </p:blipFill>
        <p:spPr>
          <a:xfrm>
            <a:off x="1822451" y="2383393"/>
            <a:ext cx="5518150" cy="1947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9493"/>
            <a:ext cx="51339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1588" y="4747543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Next Week</a:t>
            </a:r>
            <a:endParaRPr lang="ko-KR" altLang="en-US" sz="4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3" y="2023455"/>
            <a:ext cx="6565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/>
              <a:t>비전공자도</a:t>
            </a:r>
            <a:r>
              <a:rPr lang="ko-KR" altLang="en-US" sz="2000" b="1" dirty="0"/>
              <a:t> 이제 코딩을 할 줄 알아야 한다</a:t>
            </a:r>
            <a:r>
              <a:rPr lang="en-US" altLang="ko-KR" sz="2000" b="1" dirty="0"/>
              <a:t>. 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많은 데이터로부터 새로운 가치를 창출하자</a:t>
            </a:r>
            <a:r>
              <a:rPr lang="en-US" altLang="ko-KR" sz="2000" b="1" dirty="0"/>
              <a:t>. </a:t>
            </a: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좋은 것은 함께 발전하고 널리 퍼져야 한다</a:t>
            </a:r>
            <a:r>
              <a:rPr lang="en-US" altLang="ko-KR" sz="2000" b="1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‘</a:t>
            </a:r>
            <a:r>
              <a:rPr lang="ko-KR" altLang="en-US" sz="2000" b="1" dirty="0" err="1" smtClean="0"/>
              <a:t>환경분석가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라는 새로운 </a:t>
            </a:r>
            <a:r>
              <a:rPr lang="ko-KR" altLang="en-US" sz="2000" b="1" dirty="0" err="1" smtClean="0"/>
              <a:t>페러다임을</a:t>
            </a:r>
            <a:r>
              <a:rPr lang="ko-KR" altLang="en-US" sz="2000" b="1" dirty="0" smtClean="0"/>
              <a:t> 제시한다</a:t>
            </a:r>
            <a:r>
              <a:rPr lang="en-US" altLang="ko-KR" sz="2000" b="1" dirty="0" smtClean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" y="1164756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비전과 목적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88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5870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파이썬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5699099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프로그래밍 언어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오픈 소스</a:t>
            </a:r>
            <a:r>
              <a:rPr lang="en-US" altLang="ko-KR" b="1" dirty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엑셀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보다 </a:t>
            </a:r>
            <a:r>
              <a:rPr lang="ko-KR" altLang="en-US" b="1" dirty="0" err="1" smtClean="0"/>
              <a:t>나은게</a:t>
            </a:r>
            <a:r>
              <a:rPr lang="ko-KR" altLang="en-US" b="1" dirty="0" smtClean="0"/>
              <a:t> 뭐지</a:t>
            </a:r>
            <a:endParaRPr lang="en-US" altLang="ko-KR" b="1" dirty="0"/>
          </a:p>
        </p:txBody>
      </p:sp>
      <p:pic>
        <p:nvPicPr>
          <p:cNvPr id="1026" name="Picture 2" descr="pyth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7"/>
          <a:stretch/>
        </p:blipFill>
        <p:spPr bwMode="auto">
          <a:xfrm>
            <a:off x="3759201" y="2839817"/>
            <a:ext cx="416559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yth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 bwMode="auto">
          <a:xfrm>
            <a:off x="850283" y="1911965"/>
            <a:ext cx="2769217" cy="32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5870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기초</a:t>
            </a:r>
            <a:r>
              <a:rPr lang="en-US" altLang="ko-KR" sz="2000" b="1" dirty="0" smtClean="0"/>
              <a:t>/ </a:t>
            </a:r>
            <a:r>
              <a:rPr lang="ko-KR" altLang="en-US" sz="2000" b="1" dirty="0" err="1" smtClean="0"/>
              <a:t>머신러닝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3145196"/>
            <a:ext cx="737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기초 문법을 익히고 데이터에 적용해본다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5850" y="5100955"/>
            <a:ext cx="699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데이터를 </a:t>
            </a:r>
            <a:r>
              <a:rPr lang="ko-KR" altLang="en-US" sz="2400" b="1" dirty="0" err="1" smtClean="0"/>
              <a:t>머신러닝</a:t>
            </a:r>
            <a:r>
              <a:rPr lang="ko-KR" altLang="en-US" sz="2400" b="1" dirty="0" smtClean="0"/>
              <a:t> 기법을 통해 분석해본다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3600" y="229046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Type 1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기초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" y="4167050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Type 2 </a:t>
            </a:r>
            <a:r>
              <a:rPr lang="ko-KR" altLang="en-US" sz="2400" b="1" dirty="0" err="1" smtClean="0"/>
              <a:t>파이썬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26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5870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전체 발표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개별 멘토링</a:t>
            </a:r>
            <a:r>
              <a:rPr lang="en-US" altLang="ko-KR" sz="2000" b="1" dirty="0" smtClean="0"/>
              <a:t>&amp;</a:t>
            </a:r>
            <a:r>
              <a:rPr lang="ko-KR" altLang="en-US" sz="2000" b="1" dirty="0" smtClean="0"/>
              <a:t>과제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7600" y="2039799"/>
            <a:ext cx="712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Part 1 </a:t>
            </a:r>
            <a:r>
              <a:rPr lang="ko-KR" altLang="en-US" sz="2400" b="1" dirty="0" smtClean="0"/>
              <a:t>전체 발표 </a:t>
            </a:r>
            <a:endParaRPr lang="en-US" altLang="ko-KR" sz="2400" b="1" dirty="0"/>
          </a:p>
          <a:p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매주 월요일 날 발표자들을 선정하고 진행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각자 해온 것을 보고 따라하면서 실습할 수 있도록 진행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00" y="3693458"/>
            <a:ext cx="712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Part 2 </a:t>
            </a:r>
            <a:r>
              <a:rPr lang="ko-KR" altLang="en-US" sz="2400" b="1" dirty="0" smtClean="0"/>
              <a:t>개별 멘토링 </a:t>
            </a:r>
            <a:endParaRPr lang="en-US" altLang="ko-KR" sz="2400" b="1" dirty="0"/>
          </a:p>
          <a:p>
            <a:endParaRPr lang="en-US" altLang="ko-KR" b="1" dirty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발표자나 희망자에 한해 따로 진행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시간은 추후 협의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해당 주에 했던 이론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주제 및 과제들로 진행</a:t>
            </a:r>
            <a:endParaRPr lang="en-US" altLang="ko-K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17600" y="5270917"/>
            <a:ext cx="712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Part 3 </a:t>
            </a:r>
            <a:r>
              <a:rPr lang="ko-KR" altLang="en-US" sz="2400" b="1" dirty="0" smtClean="0"/>
              <a:t>과제</a:t>
            </a:r>
            <a:endParaRPr lang="en-US" altLang="ko-KR" sz="2400" b="1" dirty="0" smtClean="0"/>
          </a:p>
          <a:p>
            <a:endParaRPr lang="en-US" altLang="ko-KR" b="1" dirty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err="1" smtClean="0"/>
              <a:t>코딩과제</a:t>
            </a:r>
            <a:r>
              <a:rPr lang="ko-KR" altLang="en-US" b="1" dirty="0" smtClean="0"/>
              <a:t> 매주 한 개씩 나감</a:t>
            </a:r>
            <a:r>
              <a:rPr lang="en-US" altLang="ko-KR" b="1" dirty="0" smtClean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dirty="0" smtClean="0"/>
              <a:t>과제 정답은 </a:t>
            </a:r>
            <a:r>
              <a:rPr lang="en-US" altLang="ko-KR" b="1" dirty="0" err="1" smtClean="0"/>
              <a:t>Github</a:t>
            </a:r>
            <a:r>
              <a:rPr lang="ko-KR" altLang="en-US" b="1" dirty="0" smtClean="0"/>
              <a:t>에 올림 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061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5870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스케줄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990600" y="3288864"/>
            <a:ext cx="7442200" cy="115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429000" y="3283992"/>
            <a:ext cx="0" cy="115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19800" y="3283993"/>
            <a:ext cx="0" cy="115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90600" y="3283992"/>
            <a:ext cx="393700" cy="33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41700" y="3283992"/>
            <a:ext cx="393700" cy="33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32500" y="3283992"/>
            <a:ext cx="393700" cy="33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12850" y="3693177"/>
            <a:ext cx="1987550" cy="5541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전체 발표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43325" y="3695380"/>
            <a:ext cx="1987550" cy="5541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개별 멘토링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42050" y="3693177"/>
            <a:ext cx="1987550" cy="5541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개별 멘토링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5870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기본 교재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방법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23" y="2798029"/>
            <a:ext cx="1930400" cy="29783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직사각형 2"/>
          <p:cNvSpPr/>
          <p:nvPr/>
        </p:nvSpPr>
        <p:spPr>
          <a:xfrm>
            <a:off x="956514" y="6005690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구글에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점프 투 </a:t>
            </a:r>
            <a:r>
              <a:rPr lang="ko-KR" altLang="en-US" b="1" dirty="0" err="1" smtClean="0"/>
              <a:t>파이썬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 검색</a:t>
            </a:r>
            <a:endParaRPr lang="en-US" altLang="ko-KR" b="1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https://wikidocs.net/book/1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3223" y="209645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&lt;Type 1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기초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862623" y="209645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&lt;Type 2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머신러닝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2810729"/>
            <a:ext cx="2099472" cy="29169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2" name="직사각형 31"/>
          <p:cNvSpPr/>
          <p:nvPr/>
        </p:nvSpPr>
        <p:spPr>
          <a:xfrm>
            <a:off x="5547777" y="6080570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핸즈</a:t>
            </a:r>
            <a:r>
              <a:rPr lang="ko-KR" altLang="en-US" b="1" dirty="0" smtClean="0"/>
              <a:t> 온 </a:t>
            </a:r>
            <a:r>
              <a:rPr lang="ko-KR" altLang="en-US" b="1" dirty="0" err="1" smtClean="0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1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 rot="20973104">
            <a:off x="1756745" y="4777105"/>
            <a:ext cx="6172200" cy="14998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820245" y="4780919"/>
            <a:ext cx="6172200" cy="14998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25" y="254000"/>
            <a:ext cx="2339975" cy="170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311070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1683" y="177863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Type 1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기초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1800" y="10414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스터디 타입 결정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1683" y="3339664"/>
            <a:ext cx="656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 smtClean="0"/>
              <a:t>Type 2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머신러닝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31433" y="5269240"/>
            <a:ext cx="494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스터디 </a:t>
            </a:r>
            <a:r>
              <a:rPr lang="ko-KR" altLang="en-US" sz="2800" b="1" dirty="0" err="1" smtClean="0"/>
              <a:t>단톡방에서</a:t>
            </a:r>
            <a:r>
              <a:rPr lang="ko-KR" altLang="en-US" sz="2800" b="1" dirty="0" smtClean="0"/>
              <a:t> 투표 진행</a:t>
            </a:r>
            <a:r>
              <a:rPr lang="en-US" altLang="ko-KR" sz="2800" b="1" dirty="0" smtClean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1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606</Words>
  <Application>Microsoft Office PowerPoint</Application>
  <PresentationFormat>화면 슬라이드 쇼(4:3)</PresentationFormat>
  <Paragraphs>147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17</cp:revision>
  <dcterms:created xsi:type="dcterms:W3CDTF">2019-06-23T12:47:04Z</dcterms:created>
  <dcterms:modified xsi:type="dcterms:W3CDTF">2019-06-23T15:59:25Z</dcterms:modified>
</cp:coreProperties>
</file>