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Nunito Semi Bold" panose="020B0604020202020204" charset="-52"/>
      <p:regular r:id="rId9"/>
    </p:embeddedFont>
    <p:embeddedFont>
      <p:font typeface="PT Sans" panose="020B0503020203020204" pitchFamily="34" charset="-52"/>
      <p:regular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28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114068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Memora: приложение для создания обучающих флэшкарточек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5850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Учись! Запоминай! Достигай!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683097" y="4506516"/>
            <a:ext cx="710957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Юдин Алексей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683097" y="5158740"/>
            <a:ext cx="710957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Семенков Захар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683097" y="5810964"/>
            <a:ext cx="710957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Кулешова Вероника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6683097" y="6463189"/>
            <a:ext cx="710957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Первушин Роман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6324124" y="4237315"/>
            <a:ext cx="30480" cy="2878098"/>
          </a:xfrm>
          <a:prstGeom prst="rect">
            <a:avLst/>
          </a:prstGeom>
          <a:solidFill>
            <a:srgbClr val="2D4DF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B7B5EF6-4F5E-7F18-E739-4795290CB364}"/>
              </a:ext>
            </a:extLst>
          </p:cNvPr>
          <p:cNvSpPr/>
          <p:nvPr/>
        </p:nvSpPr>
        <p:spPr>
          <a:xfrm>
            <a:off x="12790449" y="7627434"/>
            <a:ext cx="1839951" cy="602166"/>
          </a:xfrm>
          <a:prstGeom prst="rect">
            <a:avLst/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98955" y="237710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Что такое Memora?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Цифровые карточки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Создавайте карточки с текстом, изображениями и аудио.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Удобный интерфейс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Простой и понятный дизайн для легкого обучения.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Персонализация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Настраивайте карточки под свои нужды и предпочтения.</a:t>
            </a:r>
            <a:endParaRPr lang="en-US" sz="20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F4121BF-B0E4-6009-F3B6-F02364199825}"/>
              </a:ext>
            </a:extLst>
          </p:cNvPr>
          <p:cNvSpPr/>
          <p:nvPr/>
        </p:nvSpPr>
        <p:spPr>
          <a:xfrm>
            <a:off x="12790449" y="7627434"/>
            <a:ext cx="1839951" cy="602166"/>
          </a:xfrm>
          <a:prstGeom prst="rect">
            <a:avLst/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184083"/>
            <a:ext cx="710553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Кому пригодится Memora?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247073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4048839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Студента</a:t>
            </a:r>
            <a:r>
              <a:rPr lang="ru-RU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м и </a:t>
            </a: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школьникам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6324124" y="4896326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Для подготовки к экзаменам и зачетам.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59" y="3247073"/>
            <a:ext cx="562451" cy="5624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33259" y="4048839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Изучающим языки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8933259" y="4896326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Для запоминания новых слов и выражений.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395" y="3247073"/>
            <a:ext cx="562570" cy="5625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2395" y="4048958"/>
            <a:ext cx="2530444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Преподавателям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11542395" y="4896445"/>
            <a:ext cx="225028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Для создания интерактивных учебных материалов.</a:t>
            </a:r>
            <a:endParaRPr lang="en-US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D72FE62-1087-4FD9-DAF5-3DBA821932CA}"/>
              </a:ext>
            </a:extLst>
          </p:cNvPr>
          <p:cNvSpPr/>
          <p:nvPr/>
        </p:nvSpPr>
        <p:spPr>
          <a:xfrm>
            <a:off x="12790449" y="7627434"/>
            <a:ext cx="1839951" cy="602166"/>
          </a:xfrm>
          <a:prstGeom prst="rect">
            <a:avLst/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430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1994" y="3103602"/>
            <a:ext cx="5141952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Зачем нужна Memora?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4" y="4007168"/>
            <a:ext cx="1017151" cy="122062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4302" y="4210526"/>
            <a:ext cx="2754392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6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Эффективное обучение</a:t>
            </a:r>
            <a:endParaRPr lang="en-US" sz="2600" dirty="0"/>
          </a:p>
        </p:txBody>
      </p:sp>
      <p:sp>
        <p:nvSpPr>
          <p:cNvPr id="6" name="Text 2"/>
          <p:cNvSpPr/>
          <p:nvPr/>
        </p:nvSpPr>
        <p:spPr>
          <a:xfrm>
            <a:off x="2034302" y="4631650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Улучшает запоминание информации.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94" y="5227796"/>
            <a:ext cx="1017151" cy="122062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34302" y="5431155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6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Экономия времени</a:t>
            </a:r>
            <a:endParaRPr lang="en-US" sz="2600" dirty="0"/>
          </a:p>
        </p:txBody>
      </p:sp>
      <p:sp>
        <p:nvSpPr>
          <p:cNvPr id="9" name="Text 4"/>
          <p:cNvSpPr/>
          <p:nvPr/>
        </p:nvSpPr>
        <p:spPr>
          <a:xfrm>
            <a:off x="2034302" y="5852279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Быстрый доступ к нужным материалам.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94" y="6448425"/>
            <a:ext cx="1017151" cy="122062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34302" y="6651784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6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Мобильность</a:t>
            </a:r>
            <a:endParaRPr lang="en-US" sz="2600" dirty="0"/>
          </a:p>
        </p:txBody>
      </p:sp>
      <p:sp>
        <p:nvSpPr>
          <p:cNvPr id="12" name="Text 6"/>
          <p:cNvSpPr/>
          <p:nvPr/>
        </p:nvSpPr>
        <p:spPr>
          <a:xfrm>
            <a:off x="2034302" y="7072908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Учитесь в любом месте и в любое время.</a:t>
            </a:r>
            <a:endParaRPr lang="en-US" sz="20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1DC097B-65D5-035C-A9DE-5345F6CA2167}"/>
              </a:ext>
            </a:extLst>
          </p:cNvPr>
          <p:cNvSpPr/>
          <p:nvPr/>
        </p:nvSpPr>
        <p:spPr>
          <a:xfrm>
            <a:off x="12790449" y="7627434"/>
            <a:ext cx="1839951" cy="602166"/>
          </a:xfrm>
          <a:prstGeom prst="rect">
            <a:avLst/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948339"/>
            <a:ext cx="626983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Преимущества Memora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280529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1005602" y="3380780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280529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Адаптивное обучение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15559" y="4128016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Memora подстраивается под ваш темп обучения.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4691658" y="3280529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4859536" y="3380780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3280529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Визуализация прогресса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5469493" y="4128016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Отслеживайте свои успехи и достижения.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837724" y="5402580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1005602" y="5502831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5402580"/>
            <a:ext cx="296584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Удобная организация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615559" y="5898118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Легко сортируйте и ищите нужные карточки.</a:t>
            </a:r>
            <a:endParaRPr lang="en-US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175407F-B135-2B3D-FC88-FDA20B965E40}"/>
              </a:ext>
            </a:extLst>
          </p:cNvPr>
          <p:cNvSpPr/>
          <p:nvPr/>
        </p:nvSpPr>
        <p:spPr>
          <a:xfrm>
            <a:off x="12790449" y="7627434"/>
            <a:ext cx="1839951" cy="602166"/>
          </a:xfrm>
          <a:prstGeom prst="rect">
            <a:avLst/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313992"/>
            <a:ext cx="565308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Функционал Memora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64618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1005602" y="574643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5646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Создание карточек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15559" y="6141720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Текст, изображения, аудио.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5235773" y="564618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5403652" y="574643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013609" y="5646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Режимы обучения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013609" y="614172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Повторение, тестирование, заучивание.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9633823" y="564618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9801701" y="574643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411658" y="5646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Синхронизация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0411658" y="6141720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Доступ с разных устройств.</a:t>
            </a:r>
            <a:endParaRPr lang="en-US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4A4EF8-B5D0-95BD-C782-30B283141259}"/>
              </a:ext>
            </a:extLst>
          </p:cNvPr>
          <p:cNvSpPr/>
          <p:nvPr/>
        </p:nvSpPr>
        <p:spPr>
          <a:xfrm>
            <a:off x="12790449" y="7627434"/>
            <a:ext cx="1839951" cy="602166"/>
          </a:xfrm>
          <a:prstGeom prst="rect">
            <a:avLst/>
          </a:prstGeom>
          <a:solidFill>
            <a:srgbClr val="F1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178</Words>
  <Application>Microsoft Office PowerPoint</Application>
  <PresentationFormat>Произвольный</PresentationFormat>
  <Paragraphs>53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Nunito Semi Bold</vt:lpstr>
      <vt:lpstr>PT Sans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igneis@yandex.ru</cp:lastModifiedBy>
  <cp:revision>2</cp:revision>
  <dcterms:created xsi:type="dcterms:W3CDTF">2025-02-20T07:47:28Z</dcterms:created>
  <dcterms:modified xsi:type="dcterms:W3CDTF">2025-02-20T08:03:23Z</dcterms:modified>
</cp:coreProperties>
</file>