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62" r:id="rId14"/>
    <p:sldId id="263" r:id="rId15"/>
    <p:sldId id="270" r:id="rId16"/>
    <p:sldId id="27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63"/>
  </p:normalViewPr>
  <p:slideViewPr>
    <p:cSldViewPr snapToGrid="0" snapToObjects="1">
      <p:cViewPr>
        <p:scale>
          <a:sx n="98" d="100"/>
          <a:sy n="98" d="100"/>
        </p:scale>
        <p:origin x="16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4A778-01F4-C548-AADD-5D47B44E0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8626C-37C9-AF4B-9C9A-43B2BDE00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B893E-DDE4-004F-B893-41BCCAB6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67E-7ADB-314F-9D48-F3FB5F4CF312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E2469-420A-1B4A-880A-3D606428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7428D-9506-E844-BB70-36C05DF0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3455-2804-9D4A-B2EA-FD66005E6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248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DCAD-3E64-D049-AF1C-C9F11A2F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2785C-584B-1246-984C-CE531548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441AA-7FE7-424C-A0E4-BC3F344B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67E-7ADB-314F-9D48-F3FB5F4CF312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88EF6-FF39-044A-BC9E-D787D44B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C2024-FF10-4E46-B300-8EEB5A3F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3455-2804-9D4A-B2EA-FD66005E6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269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C2B4D-1C92-8C49-9F36-FB586755C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C462E9-6110-E043-B480-0C9528C2E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FFD0F-8FD7-1147-8E76-B4ECFCF3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67E-7ADB-314F-9D48-F3FB5F4CF312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AA029-A8C6-5342-B65A-3D8342DB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B4FBB-E782-2A4A-85D1-9274091C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3455-2804-9D4A-B2EA-FD66005E6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105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8413C-586E-3941-97C1-4C0A0F42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CC788-E033-CB42-B9C5-17ED5FB2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D49DD-ED52-CD4E-96A6-3B65D01A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67E-7ADB-314F-9D48-F3FB5F4CF312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046EC-8FDE-F24B-9BDA-37298D46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1A1DA-A3D2-0C4E-889E-EC11A56A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3455-2804-9D4A-B2EA-FD66005E6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00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7A33-A655-B94B-B2B0-D8EAAE6F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3FBCA-3D6F-7C4C-A2E9-81C58E10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8ED9B-B12E-B648-BD64-1B905162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67E-7ADB-314F-9D48-F3FB5F4CF312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224C0-357A-FC4C-A056-5B7DEB29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0B222-63A2-D146-83A7-B7C7DDDE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3455-2804-9D4A-B2EA-FD66005E6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874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C92B7-5484-0545-8041-AB24F149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F3C56-C15F-024F-B8B3-4945D075C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3E4EA-FD53-F244-9E97-57CEFF9DC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5DCF91-2D86-0748-A00D-7871204B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67E-7ADB-314F-9D48-F3FB5F4CF312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72973B-A865-EF48-B928-530D4C99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28CDB-70B3-4C44-8F1A-118CB577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3455-2804-9D4A-B2EA-FD66005E6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08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F6F90-5D1A-8F4A-AC9F-B85127BD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EB6A9-1AEF-DD49-A12C-AE7785720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27DFD-156B-B84E-B691-0A1EE5B35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296E3F-4C38-D948-9E61-E58EE896B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13D79C-1A34-EA4B-8C25-903D42C3B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AF5BE8-7D2E-CC45-889B-BD379A2D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67E-7ADB-314F-9D48-F3FB5F4CF312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346D59-4CDC-754A-8A97-E2AD9164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C4AFAB-CD47-9E4E-825F-80A08C65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3455-2804-9D4A-B2EA-FD66005E6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865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05E51-FDF4-0743-B120-697ADB50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97F2C3-0813-E041-8936-C0D28ADC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67E-7ADB-314F-9D48-F3FB5F4CF312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820C8-0EA6-EE4E-9569-FCF437F6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FC1182-C8F8-8C4B-80F1-BC23E33B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3455-2804-9D4A-B2EA-FD66005E6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63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0708B-EB4E-FD4D-9CE9-463CD456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67E-7ADB-314F-9D48-F3FB5F4CF312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37561-7389-214A-96DE-08362CB6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7280F-ED15-AC42-89E8-FE186B3B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3455-2804-9D4A-B2EA-FD66005E6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799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4BF41-7538-694D-AC24-CA9978A9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10BE2-18F9-DA49-B68C-8E4F9F35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CD8B25-DC89-EE4D-8B9F-719A6BCF8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0AB7C-B9F5-7243-B076-357B9F29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67E-7ADB-314F-9D48-F3FB5F4CF312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8022C-7F2B-414A-AF53-6986F592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75427-5A78-C241-9BF6-55B73F01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3455-2804-9D4A-B2EA-FD66005E6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47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8818F-5E4E-184E-B5C3-4A814BC0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AE4F8-FD05-6345-AFD7-A5BB503D3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3870A9-817D-454F-B6DE-9A29022A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206C1-E7B7-DB4F-830E-E4A625F0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67E-7ADB-314F-9D48-F3FB5F4CF312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248CF5-C484-8E4B-9B07-2C2B3CC9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D73654-1C28-4E45-807D-A55C0431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3455-2804-9D4A-B2EA-FD66005E6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08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28BA66-F36C-484C-B1BF-05F9BCD9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54EDE-AA5A-784D-BD34-33B6EB3D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A0113-A693-5C40-83E2-DB309B80B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667E-7ADB-314F-9D48-F3FB5F4CF312}" type="datetimeFigureOut">
              <a:rPr kumimoji="1" lang="ko-Kore-KR" altLang="en-US" smtClean="0"/>
              <a:t>2020. 11. 11.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5A492-DCA5-E64E-AEEA-08F65B5D4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3E865-6DF6-4440-8415-A3A486122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3455-2804-9D4A-B2EA-FD66005E61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199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실내, 젊은, 소년이(가) 표시된 사진&#10;&#10;자동 생성된 설명">
            <a:extLst>
              <a:ext uri="{FF2B5EF4-FFF2-40B4-BE49-F238E27FC236}">
                <a16:creationId xmlns:a16="http://schemas.microsoft.com/office/drawing/2014/main" id="{78DEF2D0-9074-C64C-B940-BCFB153C8BC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5" t="32586" r="56570" b="62718"/>
          <a:stretch/>
        </p:blipFill>
        <p:spPr bwMode="auto">
          <a:xfrm>
            <a:off x="3198092" y="2216676"/>
            <a:ext cx="1830434" cy="13470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E96DD8-EABB-C044-AD11-788C4FEB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26" y="2273843"/>
            <a:ext cx="2099356" cy="11531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F1BAC3-8A73-4A47-B479-4CDD19726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526" y="1503365"/>
            <a:ext cx="1587500" cy="2197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C5424B-3CE4-B447-8CF2-DDC9C8A2E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976" y="3700465"/>
            <a:ext cx="3530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3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D6B6AB-39F8-A348-8F71-83A03A03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355243"/>
            <a:ext cx="2182557" cy="832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76DBE5-054D-E741-8AA0-4BE37CEC5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56" y="1752600"/>
            <a:ext cx="1879600" cy="939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EF68FB-3BA7-E64F-9993-569528DA8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256" y="2692400"/>
            <a:ext cx="1574800" cy="1473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8BA584-649A-874E-9703-19AFFFEDF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946" y="4479925"/>
            <a:ext cx="3924454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1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E34E0A-1394-314B-896B-814F9982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96" y="2290505"/>
            <a:ext cx="1751095" cy="1292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70A8E5-2D8E-D54E-A676-F0A3653DA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4240">
            <a:off x="6654800" y="2527168"/>
            <a:ext cx="1723628" cy="81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1DA055-29DB-9448-93BE-545817F6C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200" y="1919280"/>
            <a:ext cx="1117600" cy="1663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90CA9E-86CC-754B-8726-17A088BA7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781" y="3582980"/>
            <a:ext cx="3618931" cy="1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E34E0A-1394-314B-896B-814F9982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03" y="685421"/>
            <a:ext cx="1748426" cy="1290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70A8E5-2D8E-D54E-A676-F0A3653DA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405" y="1394585"/>
            <a:ext cx="1723628" cy="81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1DA055-29DB-9448-93BE-545817F6C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14090">
            <a:off x="5347293" y="2106190"/>
            <a:ext cx="1117600" cy="1663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90CA9E-86CC-754B-8726-17A088BA7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356" y="4081667"/>
            <a:ext cx="2792651" cy="9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4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1CFBBE-9010-B948-A14A-07A9711E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63" y="2995616"/>
            <a:ext cx="2268162" cy="891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B987FF-E4A2-E545-8FE4-6D97FC7C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74" y="2952752"/>
            <a:ext cx="2134409" cy="8910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2D29EF-B4A7-9B40-B346-8A08E2FFE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443" y="3962400"/>
            <a:ext cx="3059113" cy="9985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998C51-4B14-144E-82ED-2E2F4F0F1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550" y="2895600"/>
            <a:ext cx="1612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E7AED3-F265-F84F-B93A-F785E5544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6" y="2373184"/>
            <a:ext cx="2408237" cy="8702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0BD1FE-418B-954F-97B0-42915EF6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7" y="2499093"/>
            <a:ext cx="2043114" cy="738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E26AF9-C750-0647-9422-F45CC5985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7" y="2185986"/>
            <a:ext cx="1435100" cy="1244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AFFAAC-634C-2A41-93EF-B1F9E9A4F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02" y="3465679"/>
            <a:ext cx="3692526" cy="11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6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1CFBBE-9010-B948-A14A-07A9711E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8" y="1619308"/>
            <a:ext cx="1963737" cy="7714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B987FF-E4A2-E545-8FE4-6D97FC7C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1619308"/>
            <a:ext cx="1847935" cy="771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2D29EF-B4A7-9B40-B346-8A08E2FFE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443" y="3962400"/>
            <a:ext cx="3059113" cy="9985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998C51-4B14-144E-82ED-2E2F4F0F1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550" y="2895600"/>
            <a:ext cx="1612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0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E7AED3-F265-F84F-B93A-F785E5544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783" y="930151"/>
            <a:ext cx="2408237" cy="8702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0BD1FE-418B-954F-97B0-42915EF6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871" y="1098918"/>
            <a:ext cx="2043114" cy="738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E26AF9-C750-0647-9422-F45CC5985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7" y="2185986"/>
            <a:ext cx="1435100" cy="1244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AFFAAC-634C-2A41-93EF-B1F9E9A4F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737" y="3429000"/>
            <a:ext cx="3692526" cy="11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1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실내, 젊은, 소년이(가) 표시된 사진&#10;&#10;자동 생성된 설명">
            <a:extLst>
              <a:ext uri="{FF2B5EF4-FFF2-40B4-BE49-F238E27FC236}">
                <a16:creationId xmlns:a16="http://schemas.microsoft.com/office/drawing/2014/main" id="{78DEF2D0-9074-C64C-B940-BCFB153C8BC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5" t="32586" r="56570" b="62718"/>
          <a:stretch/>
        </p:blipFill>
        <p:spPr bwMode="auto">
          <a:xfrm>
            <a:off x="3198092" y="929850"/>
            <a:ext cx="1830434" cy="13470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E96DD8-EABB-C044-AD11-788C4FEB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88" y="1088806"/>
            <a:ext cx="2099356" cy="11531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F1BAC3-8A73-4A47-B479-4CDD19726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526" y="1503365"/>
            <a:ext cx="1587500" cy="2197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C5424B-3CE4-B447-8CF2-DDC9C8A2E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766" y="3784178"/>
            <a:ext cx="3530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194018-8151-AA40-BBB8-441E1678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286" y="2433648"/>
            <a:ext cx="2126693" cy="919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276287-C194-A94E-96AE-88125CB7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70" y="2332697"/>
            <a:ext cx="1935715" cy="1027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6E6CDD-03F4-6445-9AE8-87C234E3D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67" y="1862142"/>
            <a:ext cx="1257300" cy="1562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AA52C6-F6A8-394A-AB18-33F6B4F43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279" y="3366808"/>
            <a:ext cx="3454400" cy="12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7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194018-8151-AA40-BBB8-441E1678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57" y="1210002"/>
            <a:ext cx="1746210" cy="7547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276287-C194-A94E-96AE-88125CB7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68" y="1210002"/>
            <a:ext cx="1679034" cy="8909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6E6CDD-03F4-6445-9AE8-87C234E3D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67" y="1862142"/>
            <a:ext cx="1257300" cy="1562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AA52C6-F6A8-394A-AB18-33F6B4F43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043" y="3546839"/>
            <a:ext cx="2484286" cy="8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4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32DED5-CCB3-3C40-BEB0-A65E6844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1" y="2871780"/>
            <a:ext cx="1816100" cy="908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EBBBBB-206E-7C48-830C-D8C9CDEBC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615" y="2916231"/>
            <a:ext cx="2295349" cy="908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8C81BB-5291-A346-8749-2D400A1DF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424" y="2007546"/>
            <a:ext cx="1550670" cy="18999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49045D-23D3-BD4F-99DA-68D5AC50A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653" y="3777129"/>
            <a:ext cx="3693897" cy="11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6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32DED5-CCB3-3C40-BEB0-A65E6844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51" y="1285870"/>
            <a:ext cx="1586232" cy="793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EBBBBB-206E-7C48-830C-D8C9CDEBC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652" y="1400169"/>
            <a:ext cx="1661339" cy="6572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8C81BB-5291-A346-8749-2D400A1DF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424" y="2007546"/>
            <a:ext cx="1550670" cy="18999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49045D-23D3-BD4F-99DA-68D5AC50A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067" y="4255535"/>
            <a:ext cx="3421321" cy="109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9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9902A7-D0FB-8C48-94B4-D51081C2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78" y="2165351"/>
            <a:ext cx="1625600" cy="736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EFF1F0-CB6B-EF4F-AEC5-D2B837DD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98" y="2343150"/>
            <a:ext cx="1441118" cy="558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EA350E-9718-4D44-9E5A-6DB5628BB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578" y="1384301"/>
            <a:ext cx="1295400" cy="1562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575279-032F-AA4E-85A3-A2BB2DF60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075" y="2901951"/>
            <a:ext cx="28956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6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9902A7-D0FB-8C48-94B4-D51081C2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81" y="908051"/>
            <a:ext cx="1625600" cy="736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EFF1F0-CB6B-EF4F-AEC5-D2B837DD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2" y="996950"/>
            <a:ext cx="1441118" cy="558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EA350E-9718-4D44-9E5A-6DB5628BB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578" y="1384301"/>
            <a:ext cx="1295400" cy="1562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575279-032F-AA4E-85A3-A2BB2DF60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790" y="3137694"/>
            <a:ext cx="2530419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D6B6AB-39F8-A348-8F71-83A03A03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36" y="3190873"/>
            <a:ext cx="2464364" cy="939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76DBE5-054D-E741-8AA0-4BE37CEC5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70802">
            <a:off x="7010400" y="3225800"/>
            <a:ext cx="1879600" cy="939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EF68FB-3BA7-E64F-9993-569528DA8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256" y="2692400"/>
            <a:ext cx="1574800" cy="1473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8BA584-649A-874E-9703-19AFFFEDF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418" y="4165600"/>
            <a:ext cx="4216144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3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0</Words>
  <Application>Microsoft Macintosh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 령</dc:creator>
  <cp:lastModifiedBy>시 령</cp:lastModifiedBy>
  <cp:revision>12</cp:revision>
  <dcterms:created xsi:type="dcterms:W3CDTF">2020-11-11T05:48:49Z</dcterms:created>
  <dcterms:modified xsi:type="dcterms:W3CDTF">2020-11-13T02:44:17Z</dcterms:modified>
</cp:coreProperties>
</file>