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charset="0"/>
      <p:regular r:id="rId16"/>
      <p:bold r:id="rId17"/>
      <p:italic r:id="rId18"/>
      <p:boldItalic r:id="rId19"/>
    </p:embeddedFont>
    <p:embeddedFont>
      <p:font typeface="Oswald" charset="0"/>
      <p:regular r:id="rId20"/>
      <p:bold r:id="rId21"/>
    </p:embeddedFont>
    <p:embeddedFont>
      <p:font typeface="Average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2fba071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2fba071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2fba0710b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2fba0710b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fba0710b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2fba0710b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2fba0710b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2fba0710b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2fba0710b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2fba0710b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2fba0710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2fba0710b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2fba0710b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2fba0710b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2fba0710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2fba0710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2fba0710b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2fba0710b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2fba0710b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2fba0710b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2fba0710b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2fba0710b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2fba0710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2fba0710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143873" y="994563"/>
            <a:ext cx="19221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ouse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aster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208800" y="3186800"/>
            <a:ext cx="2726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Turma 6 Grupo 3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Ana Teixeira up201806629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José Costa up201907216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Rita Mendes 201907877</a:t>
            </a:r>
            <a:endParaRPr sz="150">
              <a:solidFill>
                <a:srgbClr val="5F6368"/>
              </a:solidFill>
              <a:highlight>
                <a:srgbClr val="F1F3F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21000" y="100450"/>
            <a:ext cx="88203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Trabalho Prático - Parte </a:t>
            </a:r>
            <a:r>
              <a:rPr lang="pt-PT" dirty="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				</a:t>
            </a:r>
            <a:r>
              <a:rPr lang="pt-PT" dirty="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pt-PT" dirty="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  </a:t>
            </a:r>
            <a:r>
              <a:rPr lang="pt-PT" dirty="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Algoritmos </a:t>
            </a:r>
            <a:r>
              <a:rPr lang="pt-PT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 Estruturas de Dados</a:t>
            </a:r>
            <a:endParaRPr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974" y="1075050"/>
            <a:ext cx="686350" cy="146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344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Tratamento de Exceções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623125" y="1027775"/>
            <a:ext cx="2381700" cy="3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Invalid Date;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Invalid Duration;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Unavailable Appointment;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Nonexistent Services;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Existent Service;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Nonexistent Collab;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Assigned Collab;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Nonexistent Client;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Existent Client;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Nonexistent Username;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Username Already in Use;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Unable to write File;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Already Knows;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Service Requires Pro;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Nonexistent Role;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Invalid Nif.</a:t>
            </a:r>
            <a:endParaRPr sz="1500"/>
          </a:p>
        </p:txBody>
      </p:sp>
      <p:sp>
        <p:nvSpPr>
          <p:cNvPr id="121" name="Google Shape;121;p22"/>
          <p:cNvSpPr txBox="1"/>
          <p:nvPr/>
        </p:nvSpPr>
        <p:spPr>
          <a:xfrm>
            <a:off x="3676775" y="2898225"/>
            <a:ext cx="1426500" cy="8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Exemplo de uma exceção implementada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950" y="3877969"/>
            <a:ext cx="4457763" cy="8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280" y="616025"/>
            <a:ext cx="3220449" cy="309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293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Lista de Funcionalidades Implementadas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699" y="921900"/>
            <a:ext cx="8653545" cy="4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/>
              <a:t>Funcionalidades CRUD: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 dirty="0" err="1"/>
              <a:t>selectRole</a:t>
            </a:r>
            <a:r>
              <a:rPr lang="pt-PT" sz="1300" dirty="0"/>
              <a:t>;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dirty="0" err="1"/>
              <a:t>adminLogin</a:t>
            </a:r>
            <a:r>
              <a:rPr lang="pt-PT" sz="1300" dirty="0"/>
              <a:t>, </a:t>
            </a:r>
            <a:r>
              <a:rPr lang="pt-PT" sz="1300" dirty="0" err="1"/>
              <a:t>userLogin</a:t>
            </a:r>
            <a:r>
              <a:rPr lang="pt-PT" sz="1300" dirty="0"/>
              <a:t>;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dirty="0" err="1"/>
              <a:t>readRole</a:t>
            </a:r>
            <a:r>
              <a:rPr lang="pt-PT" sz="1300" dirty="0"/>
              <a:t>, </a:t>
            </a:r>
            <a:r>
              <a:rPr lang="pt-PT" sz="1300" dirty="0" err="1"/>
              <a:t>readInterventionDate</a:t>
            </a:r>
            <a:r>
              <a:rPr lang="pt-PT" sz="1300" dirty="0"/>
              <a:t>, </a:t>
            </a:r>
            <a:r>
              <a:rPr lang="pt-PT" sz="1300" dirty="0" err="1"/>
              <a:t>readClassification</a:t>
            </a:r>
            <a:r>
              <a:rPr lang="pt-PT" sz="1300" dirty="0"/>
              <a:t> </a:t>
            </a:r>
            <a:r>
              <a:rPr lang="pt-PT" sz="1300" dirty="0" err="1"/>
              <a:t>readNewCollaboratorData</a:t>
            </a:r>
            <a:r>
              <a:rPr lang="pt-PT" sz="1300" dirty="0"/>
              <a:t>,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dirty="0" err="1"/>
              <a:t>readNewServiceData</a:t>
            </a:r>
            <a:r>
              <a:rPr lang="pt-PT" sz="1300" dirty="0"/>
              <a:t>, </a:t>
            </a:r>
            <a:r>
              <a:rPr lang="pt-PT" sz="1300" dirty="0" err="1"/>
              <a:t>readNewClientData</a:t>
            </a:r>
            <a:r>
              <a:rPr lang="pt-PT" sz="1300" dirty="0"/>
              <a:t>, </a:t>
            </a:r>
            <a:r>
              <a:rPr lang="pt-PT" sz="1300" dirty="0" err="1"/>
              <a:t>readNumberOfRooms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dirty="0" err="1"/>
              <a:t>clientOperations</a:t>
            </a:r>
            <a:r>
              <a:rPr lang="pt-PT" sz="1300" dirty="0"/>
              <a:t>, </a:t>
            </a:r>
            <a:r>
              <a:rPr lang="pt-PT" sz="1300" dirty="0" err="1"/>
              <a:t>collaboratorOperations</a:t>
            </a:r>
            <a:r>
              <a:rPr lang="pt-PT" sz="1300" dirty="0"/>
              <a:t>, </a:t>
            </a:r>
            <a:r>
              <a:rPr lang="pt-PT" sz="1300" dirty="0" err="1"/>
              <a:t>adminOperations</a:t>
            </a:r>
            <a:r>
              <a:rPr lang="pt-PT" sz="1300" dirty="0"/>
              <a:t>;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dirty="0" err="1"/>
              <a:t>selectService</a:t>
            </a:r>
            <a:r>
              <a:rPr lang="pt-PT" sz="1300" dirty="0"/>
              <a:t>, </a:t>
            </a:r>
            <a:r>
              <a:rPr lang="pt-PT" sz="1300" dirty="0" err="1"/>
              <a:t>selectCollab</a:t>
            </a:r>
            <a:r>
              <a:rPr lang="pt-PT" sz="1300" dirty="0"/>
              <a:t>, </a:t>
            </a:r>
            <a:r>
              <a:rPr lang="pt-PT" sz="1300" dirty="0" err="1"/>
              <a:t>selectActiveIntervention</a:t>
            </a:r>
            <a:r>
              <a:rPr lang="pt-PT" sz="1300" dirty="0"/>
              <a:t>;		     	</a:t>
            </a:r>
            <a:r>
              <a:rPr lang="pt-PT" sz="1300" dirty="0"/>
              <a:t> </a:t>
            </a:r>
            <a:r>
              <a:rPr lang="pt-PT" sz="1300" dirty="0" smtClean="0"/>
              <a:t>                     </a:t>
            </a:r>
            <a:r>
              <a:rPr lang="pt-PT" sz="1300" dirty="0" smtClean="0"/>
              <a:t>Todas </a:t>
            </a:r>
            <a:r>
              <a:rPr lang="pt-PT" sz="1300" dirty="0"/>
              <a:t>estas funcionalidades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dirty="0"/>
              <a:t>show, </a:t>
            </a:r>
            <a:r>
              <a:rPr lang="pt-PT" sz="1300" dirty="0" err="1"/>
              <a:t>showPayment</a:t>
            </a:r>
            <a:r>
              <a:rPr lang="pt-PT" sz="1300" dirty="0"/>
              <a:t>, </a:t>
            </a:r>
            <a:r>
              <a:rPr lang="pt-PT" sz="1300" dirty="0" err="1"/>
              <a:t>showFinances</a:t>
            </a:r>
            <a:r>
              <a:rPr lang="pt-PT" sz="1300" dirty="0"/>
              <a:t>, </a:t>
            </a:r>
            <a:r>
              <a:rPr lang="pt-PT" sz="1300" dirty="0" err="1"/>
              <a:t>showSortedCollabs</a:t>
            </a:r>
            <a:r>
              <a:rPr lang="pt-PT" sz="1300" dirty="0"/>
              <a:t>;	</a:t>
            </a:r>
            <a:r>
              <a:rPr lang="pt-PT" sz="1300" dirty="0"/>
              <a:t> </a:t>
            </a:r>
            <a:r>
              <a:rPr lang="pt-PT" sz="1300" dirty="0" smtClean="0"/>
              <a:t>                                                 </a:t>
            </a:r>
            <a:r>
              <a:rPr lang="pt-PT" sz="1300" dirty="0" smtClean="0"/>
              <a:t>foram </a:t>
            </a:r>
            <a:r>
              <a:rPr lang="pt-PT" sz="1300" dirty="0"/>
              <a:t>completamente 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dirty="0" err="1"/>
              <a:t>removeAvailableService</a:t>
            </a:r>
            <a:r>
              <a:rPr lang="pt-PT" sz="1300" dirty="0"/>
              <a:t>, </a:t>
            </a:r>
            <a:r>
              <a:rPr lang="pt-PT" sz="1300" dirty="0" err="1"/>
              <a:t>removeCollaborator</a:t>
            </a:r>
            <a:r>
              <a:rPr lang="pt-PT" sz="1300" dirty="0"/>
              <a:t>, </a:t>
            </a:r>
            <a:r>
              <a:rPr lang="pt-PT" sz="1300" dirty="0" err="1"/>
              <a:t>removeClient</a:t>
            </a:r>
            <a:r>
              <a:rPr lang="pt-PT" sz="1300" dirty="0"/>
              <a:t>.		</a:t>
            </a:r>
            <a:r>
              <a:rPr lang="pt-PT" sz="1300" dirty="0"/>
              <a:t> </a:t>
            </a:r>
            <a:r>
              <a:rPr lang="pt-PT" sz="1300" dirty="0" smtClean="0"/>
              <a:t>                                 </a:t>
            </a:r>
            <a:r>
              <a:rPr lang="pt-PT" sz="1300" dirty="0" smtClean="0"/>
              <a:t>implementadas</a:t>
            </a:r>
            <a:endParaRPr sz="1000" dirty="0">
              <a:solidFill>
                <a:srgbClr val="FFC66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/>
              <a:t>Listagem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dirty="0" err="1"/>
              <a:t>sortCollaboratorsByScore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/>
              <a:t>Pesquisa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dirty="0" err="1"/>
              <a:t>findByUsername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130" name="Google Shape;130;p23"/>
          <p:cNvSpPr/>
          <p:nvPr/>
        </p:nvSpPr>
        <p:spPr>
          <a:xfrm>
            <a:off x="5967275" y="994550"/>
            <a:ext cx="633000" cy="3938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4661450" y="971500"/>
            <a:ext cx="403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Destaque de Funcionalidade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4853300" y="1757000"/>
            <a:ext cx="3646500" cy="24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Os nossos clientes têm o direito de alterar o seu username para fazerem o login de forma mais facilitada. Assim, podem entrar na sua conta através do username atribuído inicialmente ou com um definido por si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10442"/>
          <a:stretch/>
        </p:blipFill>
        <p:spPr>
          <a:xfrm>
            <a:off x="293075" y="321475"/>
            <a:ext cx="2147325" cy="269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 rotWithShape="1">
          <a:blip r:embed="rId4">
            <a:alphaModFix/>
          </a:blip>
          <a:srcRect t="17558" b="37694"/>
          <a:stretch/>
        </p:blipFill>
        <p:spPr>
          <a:xfrm>
            <a:off x="1376300" y="3112950"/>
            <a:ext cx="2914425" cy="17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451975" y="744300"/>
            <a:ext cx="37002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Principais Dificuldades Encontradas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1284325" y="1982575"/>
            <a:ext cx="20355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Organização do trabalho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2"/>
          </p:nvPr>
        </p:nvSpPr>
        <p:spPr>
          <a:xfrm>
            <a:off x="4842325" y="3553159"/>
            <a:ext cx="33318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dirty="0"/>
              <a:t>Cada elemento contribuiu de forma igual</a:t>
            </a:r>
            <a:endParaRPr dirty="0"/>
          </a:p>
        </p:txBody>
      </p:sp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644375" y="2468875"/>
            <a:ext cx="37002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Esforço de cada elemento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56175" y="2139150"/>
            <a:ext cx="40452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Problema Inicial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Modelar uma empresa (House Master) que presta serviços de manutenção e reparação doméstica, recorrendo ao paradigma da orientação por objetos, usando a linguagem C++. Esta deve permitir registar e gerir entidades, conjuntos de entidades e relações entre elas, isto é, deve permitir as operações básicas CRUD (Create, Read, Update, Delete).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74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nossa solução para a House Master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081500"/>
            <a:ext cx="8520600" cy="20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A House Master presta serviços de manutenção e reparação doméstica de vários tipos. A empresa tem uma carteira de colaboradores (profissionais e não profissionais) que realizam as intervenções que os clientes requisitam. Após o serviço estar completo, o cliente avalia a prestação do colaborador e, no final, o custo da intervenção é dividido pelo colaborador e uma percentagem é atribuída à House Master. A empresa mantém o registo de colaboradores, clientes e serviços.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3371150"/>
            <a:ext cx="2675400" cy="1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sortCollaboratorByScore dá a possibilidade de ordenar os elementos do vetor que guarda os colaboradores da House Master de acordo com a sua classificação geral. Assim é atribuído um colaborador disponível com maior de qualidade de prestações realizadas.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550" y="3458301"/>
            <a:ext cx="5584751" cy="12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nossa solução para a House Master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011350" y="3475925"/>
            <a:ext cx="4544400" cy="13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300"/>
              <a:t>Ao atribuir um colaborador, para além de ter em conta as qualificações, temos em atenção se o colaborador sabe realizar a intervenção, se está disponível naquela hora para realizar o serviço e se tem qualificação para a realizar (no caso de ser necessário um colaborador profissional)</a:t>
            </a:r>
            <a:endParaRPr sz="13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3850"/>
            <a:ext cx="7193262" cy="174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994775" y="329850"/>
            <a:ext cx="48192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Diagrama de Classes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900" y="1156675"/>
            <a:ext cx="6636194" cy="37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l="41809" r="24281" b="34374"/>
          <a:stretch/>
        </p:blipFill>
        <p:spPr>
          <a:xfrm>
            <a:off x="2427200" y="198488"/>
            <a:ext cx="4289600" cy="474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t="44180" r="51226"/>
          <a:stretch/>
        </p:blipFill>
        <p:spPr>
          <a:xfrm>
            <a:off x="954563" y="204575"/>
            <a:ext cx="7234874" cy="473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l="74204" t="14795" b="14512"/>
          <a:stretch/>
        </p:blipFill>
        <p:spPr>
          <a:xfrm>
            <a:off x="3095250" y="257912"/>
            <a:ext cx="2953501" cy="462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3075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Estrutura de Ficheiros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014988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Temos 5 ficheiros que são usados: “clients”, que lê/guarda as informações sobre os clientes; “collabs”, que lê/guarda as informações sobre os colaboradores; “finances”, que guarda o saldo da House Master; “history”, que regista os serviços todos de cada vez que se acessa ao programa  e “services”, que lê/guarda as informações sobre os serviços.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359663" y="4178963"/>
            <a:ext cx="22644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Exemplo de um ficheiro e de código que lê o ficheiro e que o atualiza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4" y="2734346"/>
            <a:ext cx="2264400" cy="1356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275" y="2782538"/>
            <a:ext cx="3180401" cy="18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8758" y="2474512"/>
            <a:ext cx="2404842" cy="24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Apresentação no Ecrã (16:9)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Roboto</vt:lpstr>
      <vt:lpstr>Oswald</vt:lpstr>
      <vt:lpstr>Average</vt:lpstr>
      <vt:lpstr>Courier New</vt:lpstr>
      <vt:lpstr>Slate</vt:lpstr>
      <vt:lpstr>ouse aster</vt:lpstr>
      <vt:lpstr>Problema Inicial</vt:lpstr>
      <vt:lpstr>A nossa solução para a House Master</vt:lpstr>
      <vt:lpstr>A nossa solução para a House Master</vt:lpstr>
      <vt:lpstr>Diagrama de Classes</vt:lpstr>
      <vt:lpstr>Diapositivo 6</vt:lpstr>
      <vt:lpstr>Diapositivo 7</vt:lpstr>
      <vt:lpstr>Diapositivo 8</vt:lpstr>
      <vt:lpstr>Estrutura de Ficheiros</vt:lpstr>
      <vt:lpstr>Tratamento de Exceções</vt:lpstr>
      <vt:lpstr>Lista de Funcionalidades Implementadas</vt:lpstr>
      <vt:lpstr>Destaque de Funcionalidade</vt:lpstr>
      <vt:lpstr>Principais Dificuldades Encontradas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ouse aster</dc:title>
  <cp:lastModifiedBy>HP</cp:lastModifiedBy>
  <cp:revision>1</cp:revision>
  <dcterms:modified xsi:type="dcterms:W3CDTF">2020-11-22T17:42:55Z</dcterms:modified>
</cp:coreProperties>
</file>