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Cloning Temu: An E-commerce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simplified outline of the code components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(React.js)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import React from 'react';</a:t>
            </a:r>
          </a:p>
          <a:p>
            <a:r>
              <a:t>import { BrowserRouter as Router, Route, Switch } from 'react-router-dom';</a:t>
            </a:r>
          </a:p>
          <a:p>
            <a:r>
              <a:t>import Home from './components/Home';</a:t>
            </a:r>
          </a:p>
          <a:p>
            <a:r>
              <a:t>import Product from './components/Product';</a:t>
            </a:r>
          </a:p>
          <a:p>
            <a:r>
              <a:t>import Cart from './components/Cart';</a:t>
            </a:r>
          </a:p>
          <a:p>
            <a:r>
              <a:t>import Checkout from './components/Checkout';</a:t>
            </a:r>
          </a:p>
          <a:p/>
          <a:p>
            <a:r>
              <a:t>function App() {</a:t>
            </a:r>
          </a:p>
          <a:p>
            <a:r>
              <a:t>  return (</a:t>
            </a:r>
          </a:p>
          <a:p>
            <a:r>
              <a:t>    &lt;Router&gt;</a:t>
            </a:r>
          </a:p>
          <a:p>
            <a:r>
              <a:t>      &lt;Switch&gt;</a:t>
            </a:r>
          </a:p>
          <a:p>
            <a:r>
              <a:t>        &lt;Route path="/" exact component={Home} /&gt;</a:t>
            </a:r>
          </a:p>
          <a:p>
            <a:r>
              <a:t>        &lt;Route path="/product/:id" component={Product} /&gt;</a:t>
            </a:r>
          </a:p>
          <a:p>
            <a:r>
              <a:t>        &lt;Route path="/cart" component={Cart} /&gt;</a:t>
            </a:r>
          </a:p>
          <a:p>
            <a:r>
              <a:t>        &lt;Route path="/checkout" component={Checkout} /&gt;</a:t>
            </a:r>
          </a:p>
          <a:p>
            <a:r>
              <a:t>      &lt;/Switch&gt;</a:t>
            </a:r>
          </a:p>
          <a:p>
            <a:r>
              <a:t>    &lt;/Router&gt;</a:t>
            </a:r>
          </a:p>
          <a:p>
            <a:r>
              <a:t>  );</a:t>
            </a:r>
          </a:p>
          <a:p>
            <a:r>
              <a:t>}</a:t>
            </a:r>
          </a:p>
          <a:p/>
          <a:p>
            <a:r>
              <a:t>export default App;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(Node.js/Express)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const express = require('express');</a:t>
            </a:r>
          </a:p>
          <a:p>
            <a:r>
              <a:t>const bodyParser = require('body-parser');</a:t>
            </a:r>
          </a:p>
          <a:p/>
          <a:p>
            <a:r>
              <a:t>mongoose.connect('mongodb://localhost/temu-clone', { useNewUrlParser: true, useUnifiedTopology: true });</a:t>
            </a:r>
          </a:p>
          <a:p/>
          <a:p>
            <a:r>
              <a:t>app.use(bodyParser.json());</a:t>
            </a:r>
          </a:p>
          <a:p/>
          <a:p>
            <a:r>
              <a:t>const productRoutes = require('./routes/products');</a:t>
            </a:r>
          </a:p>
          <a:p>
            <a:r>
              <a:t>const userRoutes = require('./routes/users');</a:t>
            </a:r>
          </a:p>
          <a:p>
            <a:r>
              <a:t>const orderRoutes = require('./routes/orders');</a:t>
            </a:r>
          </a:p>
          <a:p/>
          <a:p>
            <a:r>
              <a:t>app.use('/api/products', productRoutes);</a:t>
            </a:r>
          </a:p>
          <a:p>
            <a:r>
              <a:t>app.use('/api/users', userRoutes);</a:t>
            </a:r>
          </a:p>
          <a:p>
            <a:r>
              <a:t>app.use('/api/orders', orderRoutes);</a:t>
            </a:r>
          </a:p>
          <a:p/>
          <a:p>
            <a:r>
              <a:t>app.listen(5000, () =&gt; {</a:t>
            </a:r>
          </a:p>
          <a:p>
            <a:r>
              <a:t>  console.log('Server is running on port 5000');</a:t>
            </a:r>
          </a:p>
          <a:p>
            <a:r>
              <a:t>});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(MongoDB/Mongoose)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const mongoose = require('mongoose');</a:t>
            </a:r>
          </a:p>
          <a:p/>
          <a:p>
            <a:r>
              <a:t>const productSchema = new mongoose.Schema({</a:t>
            </a:r>
          </a:p>
          <a:p>
            <a:r>
              <a:t>  name: String,</a:t>
            </a:r>
          </a:p>
          <a:p>
            <a:r>
              <a:t>  price: Number,</a:t>
            </a:r>
          </a:p>
          <a:p>
            <a:r>
              <a:t>  description: String,</a:t>
            </a:r>
          </a:p>
          <a:p>
            <a:r>
              <a:t>  imageUrl: String,</a:t>
            </a:r>
          </a:p>
          <a:p>
            <a:r>
              <a:t>  category: String,</a:t>
            </a:r>
          </a:p>
          <a:p>
            <a:r>
              <a:t>});</a:t>
            </a:r>
          </a:p>
          <a:p/>
          <a:p>
            <a:r>
              <a:t>const Product = mongoose.model('Product', productSchema);</a:t>
            </a:r>
          </a:p>
          <a:p/>
          <a:p>
            <a:r>
              <a:t>module.exports = Product;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Routes (Express)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const express = require('express');</a:t>
            </a:r>
          </a:p>
          <a:p>
            <a:r>
              <a:t>const router = express.Router();</a:t>
            </a:r>
          </a:p>
          <a:p>
            <a:r>
              <a:t>const Product = require('../models/Product');</a:t>
            </a:r>
          </a:p>
          <a:p/>
          <a:p>
            <a:r>
              <a:t>// Get all products</a:t>
            </a:r>
          </a:p>
          <a:p>
            <a:r>
              <a:t>router.get('/', async (req, res) =&gt; {</a:t>
            </a:r>
          </a:p>
          <a:p>
            <a:r>
              <a:t>  const products = await Product.find();</a:t>
            </a:r>
          </a:p>
          <a:p>
            <a:r>
              <a:t>  res.json(products);</a:t>
            </a:r>
          </a:p>
          <a:p>
            <a:r>
              <a:t>});</a:t>
            </a:r>
          </a:p>
          <a:p/>
          <a:p>
            <a:r>
              <a:t>// Get a single product</a:t>
            </a:r>
          </a:p>
          <a:p>
            <a:r>
              <a:t>router.get('/:id', async (req, res) =&gt; {</a:t>
            </a:r>
          </a:p>
          <a:p>
            <a:r>
              <a:t>  const product = await Product.findById(req.params.id);</a:t>
            </a:r>
          </a:p>
          <a:p>
            <a:r>
              <a:t>  res.json(product);</a:t>
            </a:r>
          </a:p>
          <a:p>
            <a:r>
              <a:t>});</a:t>
            </a:r>
          </a:p>
          <a:p/>
          <a:p>
            <a:r>
              <a:t>module.exports = router;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