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"/>
  </p:sldMasterIdLst>
  <p:sldIdLst>
    <p:sldId id="256" r:id="rId41"/>
    <p:sldId id="263" r:id="rId42"/>
    <p:sldId id="282" r:id="rId43"/>
    <p:sldId id="260" r:id="rId44"/>
    <p:sldId id="265" r:id="rId45"/>
    <p:sldId id="269" r:id="rId46"/>
    <p:sldId id="266" r:id="rId47"/>
    <p:sldId id="277" r:id="rId48"/>
    <p:sldId id="274" r:id="rId49"/>
    <p:sldId id="275" r:id="rId50"/>
    <p:sldId id="276" r:id="rId51"/>
    <p:sldId id="264" r:id="rId52"/>
    <p:sldId id="281" r:id="rId53"/>
    <p:sldId id="262" r:id="rId54"/>
    <p:sldId id="257" r:id="rId55"/>
    <p:sldId id="258" r:id="rId56"/>
    <p:sldId id="259" r:id="rId57"/>
    <p:sldId id="267" r:id="rId58"/>
    <p:sldId id="261" r:id="rId59"/>
    <p:sldId id="268" r:id="rId60"/>
    <p:sldId id="270" r:id="rId61"/>
    <p:sldId id="271" r:id="rId62"/>
    <p:sldId id="279" r:id="rId63"/>
    <p:sldId id="278" r:id="rId64"/>
    <p:sldId id="280" r:id="rId65"/>
    <p:sldId id="272" r:id="rId66"/>
    <p:sldId id="273" r:id="rId67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76" autoAdjust="0"/>
  </p:normalViewPr>
  <p:slideViewPr>
    <p:cSldViewPr>
      <p:cViewPr varScale="1">
        <p:scale>
          <a:sx n="91" d="100"/>
          <a:sy n="9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63" Type="http://schemas.openxmlformats.org/officeDocument/2006/relationships/slide" Target="slides/slide23.xml"/><Relationship Id="rId6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Master" Target="slideMasters/slideMaster1.xml"/><Relationship Id="rId45" Type="http://schemas.openxmlformats.org/officeDocument/2006/relationships/slide" Target="slides/slide5.xml"/><Relationship Id="rId53" Type="http://schemas.openxmlformats.org/officeDocument/2006/relationships/slide" Target="slides/slide13.xml"/><Relationship Id="rId58" Type="http://schemas.openxmlformats.org/officeDocument/2006/relationships/slide" Target="slides/slide18.xml"/><Relationship Id="rId66" Type="http://schemas.openxmlformats.org/officeDocument/2006/relationships/slide" Target="slides/slide26.xml"/><Relationship Id="rId5" Type="http://schemas.openxmlformats.org/officeDocument/2006/relationships/customXml" Target="../customXml/item5.xml"/><Relationship Id="rId61" Type="http://schemas.openxmlformats.org/officeDocument/2006/relationships/slide" Target="slides/slide2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slide" Target="slides/slide24.xml"/><Relationship Id="rId69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1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6.xml"/><Relationship Id="rId59" Type="http://schemas.openxmlformats.org/officeDocument/2006/relationships/slide" Target="slides/slide19.xml"/><Relationship Id="rId67" Type="http://schemas.openxmlformats.org/officeDocument/2006/relationships/slide" Target="slides/slide27.xml"/><Relationship Id="rId20" Type="http://schemas.openxmlformats.org/officeDocument/2006/relationships/customXml" Target="../customXml/item20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slide" Target="slides/slide22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slide" Target="slides/slide20.xml"/><Relationship Id="rId65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10.xml"/><Relationship Id="rId55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6AD5AC-6540-4C8A-BEBF-B910CBD6DB91}" type="datetimeFigureOut">
              <a:t>03.12.2017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8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svg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3.xml"/><Relationship Id="rId11" Type="http://schemas.openxmlformats.org/officeDocument/2006/relationships/image" Target="../media/image3.svg"/><Relationship Id="rId5" Type="http://schemas.openxmlformats.org/officeDocument/2006/relationships/customXml" Target="../../customXml/item9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0.xml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ustomXml" Target="../../customXml/item3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4" Type="http://schemas.openxmlformats.org/officeDocument/2006/relationships/customXml" Target="../../customXml/item39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../customXml/item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sv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1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.xml"/><Relationship Id="rId10" Type="http://schemas.openxmlformats.org/officeDocument/2006/relationships/image" Target="../media/image3.svg"/><Relationship Id="rId4" Type="http://schemas.openxmlformats.org/officeDocument/2006/relationships/customXml" Target="../../customXml/item4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2.xml"/><Relationship Id="rId7" Type="http://schemas.openxmlformats.org/officeDocument/2006/relationships/image" Target="../media/image1.jp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svg"/><Relationship Id="rId5" Type="http://schemas.openxmlformats.org/officeDocument/2006/relationships/customXml" Target="../../customXml/item30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7.xml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1038228" y="347326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Rectangle 10"/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Rectangle 11"/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6" name="Content"/>
          <p:cNvSpPr>
            <a:spLocks/>
          </p:cNvSpPr>
          <p:nvPr/>
        </p:nvSpPr>
        <p:spPr bwMode="auto">
          <a:xfrm>
            <a:off x="3823188" y="849597"/>
            <a:ext cx="4953540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Willkommen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C#nema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/>
          <p:cNvSpPr/>
          <p:nvPr/>
        </p:nvSpPr>
        <p:spPr bwMode="auto">
          <a:xfrm>
            <a:off x="3503712" y="1988840"/>
            <a:ext cx="1808740" cy="454171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Kunden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-Login</a:t>
            </a:r>
          </a:p>
        </p:txBody>
      </p:sp>
      <p:sp>
        <p:nvSpPr>
          <p:cNvPr id="18" name="Content"/>
          <p:cNvSpPr/>
          <p:nvPr/>
        </p:nvSpPr>
        <p:spPr bwMode="auto">
          <a:xfrm>
            <a:off x="3575720" y="3911649"/>
            <a:ext cx="1721055" cy="52546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Segoe UI"/>
              </a:rPr>
              <a:t>Admin-Login</a:t>
            </a:r>
          </a:p>
        </p:txBody>
      </p:sp>
      <p:sp>
        <p:nvSpPr>
          <p:cNvPr id="19" name="Content"/>
          <p:cNvSpPr/>
          <p:nvPr/>
        </p:nvSpPr>
        <p:spPr bwMode="auto">
          <a:xfrm>
            <a:off x="6601428" y="40644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5415932" y="4000708"/>
            <a:ext cx="1144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:</a:t>
            </a:r>
            <a:r>
              <a:rPr lang="en-US" sz="1600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5421543" y="1905220"/>
            <a:ext cx="12025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-ID:</a:t>
            </a:r>
          </a:p>
        </p:txBody>
      </p:sp>
      <p:sp>
        <p:nvSpPr>
          <p:cNvPr id="22" name="Content"/>
          <p:cNvSpPr/>
          <p:nvPr/>
        </p:nvSpPr>
        <p:spPr bwMode="auto">
          <a:xfrm>
            <a:off x="6604090" y="19690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Content"/>
          <p:cNvSpPr>
            <a:spLocks/>
          </p:cNvSpPr>
          <p:nvPr/>
        </p:nvSpPr>
        <p:spPr bwMode="auto">
          <a:xfrm>
            <a:off x="5427155" y="2275813"/>
            <a:ext cx="107753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/>
          <p:cNvSpPr/>
          <p:nvPr/>
        </p:nvSpPr>
        <p:spPr bwMode="auto">
          <a:xfrm>
            <a:off x="6602683" y="23515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Content"/>
          <p:cNvSpPr/>
          <p:nvPr/>
        </p:nvSpPr>
        <p:spPr bwMode="auto">
          <a:xfrm>
            <a:off x="6616188" y="2933865"/>
            <a:ext cx="1280012" cy="27911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82709D6-3187-47A8-9235-0F6E92DE9F33}"/>
              </a:ext>
            </a:extLst>
          </p:cNvPr>
          <p:cNvSpPr>
            <a:spLocks/>
          </p:cNvSpPr>
          <p:nvPr/>
        </p:nvSpPr>
        <p:spPr bwMode="auto">
          <a:xfrm>
            <a:off x="4727848" y="2920588"/>
            <a:ext cx="186942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Noch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kein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Kunde?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727848" y="4947277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Bewertung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/>
              </a:rPr>
              <a:t>abgeben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927648" y="1943254"/>
            <a:ext cx="24673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Bisherige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Bewertungen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9D1D970A-0485-4400-9073-CC3FF2EECB05}"/>
              </a:ext>
            </a:extLst>
          </p:cNvPr>
          <p:cNvSpPr>
            <a:spLocks/>
          </p:cNvSpPr>
          <p:nvPr/>
        </p:nvSpPr>
        <p:spPr bwMode="auto">
          <a:xfrm>
            <a:off x="4856812" y="2276872"/>
            <a:ext cx="11528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Filmtitel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82C012F-818A-48F7-86B2-5A9A58F69FF4}"/>
              </a:ext>
            </a:extLst>
          </p:cNvPr>
          <p:cNvSpPr>
            <a:spLocks/>
          </p:cNvSpPr>
          <p:nvPr/>
        </p:nvSpPr>
        <p:spPr bwMode="auto">
          <a:xfrm>
            <a:off x="4683306" y="2879358"/>
            <a:ext cx="148470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FF00"/>
                </a:solidFill>
                <a:latin typeface="Segoe UI"/>
                <a:ea typeface="Segoe UI"/>
              </a:rPr>
              <a:t>3 von 5 </a:t>
            </a:r>
            <a:r>
              <a:rPr lang="en-US" sz="1400" b="1" i="1" dirty="0" err="1">
                <a:solidFill>
                  <a:srgbClr val="FFFF00"/>
                </a:solidFill>
                <a:latin typeface="Segoe UI"/>
                <a:ea typeface="Segoe UI"/>
              </a:rPr>
              <a:t>Sternen</a:t>
            </a:r>
            <a:endParaRPr lang="en-US" sz="1200" dirty="0">
              <a:solidFill>
                <a:srgbClr val="FFFF00"/>
              </a:solidFill>
              <a:latin typeface="Segoe UI"/>
              <a:ea typeface="Segoe UI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68FF3A08-0656-47D9-B551-DF113321845F}"/>
              </a:ext>
            </a:extLst>
          </p:cNvPr>
          <p:cNvSpPr>
            <a:spLocks/>
          </p:cNvSpPr>
          <p:nvPr/>
        </p:nvSpPr>
        <p:spPr bwMode="auto">
          <a:xfrm>
            <a:off x="4956325" y="3311986"/>
            <a:ext cx="923651" cy="4770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FF00"/>
                </a:solidFill>
                <a:latin typeface="Segoe UI"/>
                <a:ea typeface="Segoe UI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Segoe UI"/>
                <a:ea typeface="Segoe UI"/>
              </a:rPr>
              <a:t>* * *</a:t>
            </a:r>
            <a:endParaRPr lang="en-US" sz="1200" dirty="0">
              <a:solidFill>
                <a:srgbClr val="FFFF00"/>
              </a:solidFill>
              <a:latin typeface="Segoe UI"/>
              <a:ea typeface="Segoe UI"/>
            </a:endParaRPr>
          </a:p>
        </p:txBody>
      </p:sp>
      <p:grpSp>
        <p:nvGrpSpPr>
          <p:cNvPr id="19" name="CheckBoxChecked">
            <a:extLst>
              <a:ext uri="{FF2B5EF4-FFF2-40B4-BE49-F238E27FC236}">
                <a16:creationId xmlns:a16="http://schemas.microsoft.com/office/drawing/2014/main" id="{483DA0D8-9F23-453D-895E-EE1C263440B7}"/>
              </a:ext>
            </a:extLst>
          </p:cNvPr>
          <p:cNvGrpSpPr/>
          <p:nvPr/>
        </p:nvGrpSpPr>
        <p:grpSpPr bwMode="auto">
          <a:xfrm>
            <a:off x="4083385" y="4422304"/>
            <a:ext cx="480585" cy="230832"/>
            <a:chOff x="4317072" y="3312427"/>
            <a:chExt cx="480585" cy="23083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EE4AFB9-FDF2-4593-A450-6BD17648F9C2}"/>
                </a:ext>
              </a:extLst>
            </p:cNvPr>
            <p:cNvGrpSpPr/>
            <p:nvPr/>
          </p:nvGrpSpPr>
          <p:grpSpPr bwMode="auto">
            <a:xfrm>
              <a:off x="4354459" y="3312427"/>
              <a:ext cx="443198" cy="230832"/>
              <a:chOff x="5179844" y="2087451"/>
              <a:chExt cx="415365" cy="21640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0593246B-B7C5-4F1A-BEF3-D0A19840D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41536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 1 *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45AD0FF7-8677-4BBF-BBDB-0D3290B4217A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F1A693C-9518-4E8D-ABAE-CA827923A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33" name="CheckBoxUnchecked">
            <a:extLst>
              <a:ext uri="{FF2B5EF4-FFF2-40B4-BE49-F238E27FC236}">
                <a16:creationId xmlns:a16="http://schemas.microsoft.com/office/drawing/2014/main" id="{3D841779-463A-4016-A725-5D08ED846721}"/>
              </a:ext>
            </a:extLst>
          </p:cNvPr>
          <p:cNvGrpSpPr/>
          <p:nvPr/>
        </p:nvGrpSpPr>
        <p:grpSpPr bwMode="auto">
          <a:xfrm>
            <a:off x="4716692" y="4422304"/>
            <a:ext cx="443204" cy="230832"/>
            <a:chOff x="5179843" y="2087449"/>
            <a:chExt cx="415372" cy="216403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0A326726-9565-4EB9-8250-4044CD07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35" name="CheckBox">
              <a:extLst>
                <a:ext uri="{FF2B5EF4-FFF2-40B4-BE49-F238E27FC236}">
                  <a16:creationId xmlns:a16="http://schemas.microsoft.com/office/drawing/2014/main" id="{7FD9B80D-0C05-44C1-B6BD-3A0311C12D2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6" name="CheckBoxUnchecked">
            <a:extLst>
              <a:ext uri="{FF2B5EF4-FFF2-40B4-BE49-F238E27FC236}">
                <a16:creationId xmlns:a16="http://schemas.microsoft.com/office/drawing/2014/main" id="{F06A0FD0-E8AB-4D8E-958C-F9B4D7BD50EA}"/>
              </a:ext>
            </a:extLst>
          </p:cNvPr>
          <p:cNvGrpSpPr/>
          <p:nvPr/>
        </p:nvGrpSpPr>
        <p:grpSpPr bwMode="auto">
          <a:xfrm>
            <a:off x="5292743" y="4422304"/>
            <a:ext cx="443203" cy="230832"/>
            <a:chOff x="5179843" y="2087449"/>
            <a:chExt cx="415372" cy="216403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6C5743CA-8C76-4764-B712-DF202C9B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3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38" name="CheckBox">
              <a:extLst>
                <a:ext uri="{FF2B5EF4-FFF2-40B4-BE49-F238E27FC236}">
                  <a16:creationId xmlns:a16="http://schemas.microsoft.com/office/drawing/2014/main" id="{D60A6349-990E-4282-87F4-62D342F9E30E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9" name="CheckBoxUnchecked">
            <a:extLst>
              <a:ext uri="{FF2B5EF4-FFF2-40B4-BE49-F238E27FC236}">
                <a16:creationId xmlns:a16="http://schemas.microsoft.com/office/drawing/2014/main" id="{CD55220B-F858-462A-91B0-F15F6564E6B8}"/>
              </a:ext>
            </a:extLst>
          </p:cNvPr>
          <p:cNvGrpSpPr/>
          <p:nvPr/>
        </p:nvGrpSpPr>
        <p:grpSpPr bwMode="auto">
          <a:xfrm>
            <a:off x="5807968" y="4422304"/>
            <a:ext cx="443204" cy="230832"/>
            <a:chOff x="5179843" y="2087449"/>
            <a:chExt cx="415372" cy="216403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74D1FAD4-E9B6-4508-9857-9AF6CE0BF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4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41" name="CheckBox">
              <a:extLst>
                <a:ext uri="{FF2B5EF4-FFF2-40B4-BE49-F238E27FC236}">
                  <a16:creationId xmlns:a16="http://schemas.microsoft.com/office/drawing/2014/main" id="{BB4803A7-9F3C-4506-8E7F-1373FCC52864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E3256539-5680-48F6-861C-6B61BFFE4961}"/>
              </a:ext>
            </a:extLst>
          </p:cNvPr>
          <p:cNvGrpSpPr/>
          <p:nvPr/>
        </p:nvGrpSpPr>
        <p:grpSpPr bwMode="auto">
          <a:xfrm>
            <a:off x="6372877" y="4422304"/>
            <a:ext cx="443203" cy="230832"/>
            <a:chOff x="5179843" y="2087449"/>
            <a:chExt cx="415372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4D360C9B-4F2F-4E43-8FAC-0698E6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5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1F7B6D43-0BC6-4D84-86D8-64050FEED99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9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223792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855640" y="2500155"/>
            <a:ext cx="4951998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Dank!</a:t>
            </a:r>
          </a:p>
          <a:p>
            <a:pPr algn="ctr">
              <a:defRPr/>
            </a:pPr>
            <a:endParaRPr lang="en-US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Bewertung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wurde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erfolgreich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registriert</a:t>
            </a:r>
            <a:endParaRPr lang="en-US" sz="16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>
            <a:extLst>
              <a:ext uri="{FF2B5EF4-FFF2-40B4-BE49-F238E27FC236}">
                <a16:creationId xmlns:a16="http://schemas.microsoft.com/office/drawing/2014/main" id="{D42D5CAF-95CF-404E-8C02-6DA661F9C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9546" y="476672"/>
            <a:ext cx="7674848" cy="5651481"/>
          </a:xfrm>
          <a:prstGeom prst="rect">
            <a:avLst/>
          </a:prstGeom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7FBBE7E6-9555-4F91-99C4-0A39BFEC42D7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9864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Filme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Filtern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6B14E62-7074-43D1-B4CA-D281755C0F86}"/>
              </a:ext>
            </a:extLst>
          </p:cNvPr>
          <p:cNvSpPr/>
          <p:nvPr/>
        </p:nvSpPr>
        <p:spPr bwMode="auto">
          <a:xfrm>
            <a:off x="5067401" y="5492767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Suchen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1C56C9EE-20BF-4961-B714-A45AAF6E27C8}"/>
              </a:ext>
            </a:extLst>
          </p:cNvPr>
          <p:cNvSpPr>
            <a:spLocks/>
          </p:cNvSpPr>
          <p:nvPr/>
        </p:nvSpPr>
        <p:spPr bwMode="auto">
          <a:xfrm>
            <a:off x="5476351" y="8583026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CE80160C-AEA5-4D0D-A4B0-E4C8BC866F4A}"/>
              </a:ext>
            </a:extLst>
          </p:cNvPr>
          <p:cNvSpPr>
            <a:spLocks/>
          </p:cNvSpPr>
          <p:nvPr/>
        </p:nvSpPr>
        <p:spPr bwMode="auto">
          <a:xfrm>
            <a:off x="3431704" y="3901221"/>
            <a:ext cx="489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Art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103D354A-D0FC-493E-8F4E-9BF2AAB29B8A}"/>
              </a:ext>
            </a:extLst>
          </p:cNvPr>
          <p:cNvSpPr>
            <a:spLocks/>
          </p:cNvSpPr>
          <p:nvPr/>
        </p:nvSpPr>
        <p:spPr bwMode="auto">
          <a:xfrm>
            <a:off x="3143672" y="3011174"/>
            <a:ext cx="83227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Uhrzeit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A7B1D8DE-7B25-4138-8A44-E56701935081}"/>
              </a:ext>
            </a:extLst>
          </p:cNvPr>
          <p:cNvSpPr>
            <a:spLocks/>
          </p:cNvSpPr>
          <p:nvPr/>
        </p:nvSpPr>
        <p:spPr bwMode="auto">
          <a:xfrm>
            <a:off x="2927648" y="1891029"/>
            <a:ext cx="117211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Wochentag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4BE48F5B-1F39-4C03-9746-337774E284E2}"/>
              </a:ext>
            </a:extLst>
          </p:cNvPr>
          <p:cNvSpPr>
            <a:spLocks/>
          </p:cNvSpPr>
          <p:nvPr/>
        </p:nvSpPr>
        <p:spPr bwMode="auto">
          <a:xfrm>
            <a:off x="7772290" y="87258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9C6DF32C-CCBA-45E7-92C7-598EFE9174EA}"/>
              </a:ext>
            </a:extLst>
          </p:cNvPr>
          <p:cNvGrpSpPr/>
          <p:nvPr/>
        </p:nvGrpSpPr>
        <p:grpSpPr bwMode="auto">
          <a:xfrm>
            <a:off x="4828361" y="3918361"/>
            <a:ext cx="444807" cy="230832"/>
            <a:chOff x="5179843" y="2087449"/>
            <a:chExt cx="416873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54558F41-0105-48B2-9D81-DBA4DD25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686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3D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68FEEB95-53B4-47E0-8361-58BC0D6528D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3" name="CheckBoxUnchecked">
            <a:extLst>
              <a:ext uri="{FF2B5EF4-FFF2-40B4-BE49-F238E27FC236}">
                <a16:creationId xmlns:a16="http://schemas.microsoft.com/office/drawing/2014/main" id="{8479757F-3590-4C21-B499-042F0B9CD2EE}"/>
              </a:ext>
            </a:extLst>
          </p:cNvPr>
          <p:cNvGrpSpPr/>
          <p:nvPr/>
        </p:nvGrpSpPr>
        <p:grpSpPr bwMode="auto">
          <a:xfrm>
            <a:off x="4105051" y="2974974"/>
            <a:ext cx="866396" cy="230832"/>
            <a:chOff x="5179843" y="2087449"/>
            <a:chExt cx="811986" cy="216403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2354A28-9FD3-418D-B5E7-F9FBCEBFA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17:00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95" name="CheckBox">
              <a:extLst>
                <a:ext uri="{FF2B5EF4-FFF2-40B4-BE49-F238E27FC236}">
                  <a16:creationId xmlns:a16="http://schemas.microsoft.com/office/drawing/2014/main" id="{29FFC10F-BCD1-4327-8E8E-9A4C946F6972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6" name="CheckBoxUnchecked">
            <a:extLst>
              <a:ext uri="{FF2B5EF4-FFF2-40B4-BE49-F238E27FC236}">
                <a16:creationId xmlns:a16="http://schemas.microsoft.com/office/drawing/2014/main" id="{16A06C71-BD42-4582-A161-8334DFC24B88}"/>
              </a:ext>
            </a:extLst>
          </p:cNvPr>
          <p:cNvGrpSpPr/>
          <p:nvPr/>
        </p:nvGrpSpPr>
        <p:grpSpPr bwMode="auto">
          <a:xfrm>
            <a:off x="6222425" y="2974492"/>
            <a:ext cx="908076" cy="230832"/>
            <a:chOff x="5179837" y="2087449"/>
            <a:chExt cx="851049" cy="216403"/>
          </a:xfrm>
        </p:grpSpPr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15FA343F-C80F-442D-8A48-2935EA74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22:00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 </a:t>
              </a:r>
            </a:p>
          </p:txBody>
        </p:sp>
        <p:sp>
          <p:nvSpPr>
            <p:cNvPr id="98" name="CheckBox">
              <a:extLst>
                <a:ext uri="{FF2B5EF4-FFF2-40B4-BE49-F238E27FC236}">
                  <a16:creationId xmlns:a16="http://schemas.microsoft.com/office/drawing/2014/main" id="{8D970631-9E46-4112-B7F2-BBA36F7943AE}"/>
                </a:ext>
              </a:extLst>
            </p:cNvPr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9" name="CheckBoxUnchecked">
            <a:extLst>
              <a:ext uri="{FF2B5EF4-FFF2-40B4-BE49-F238E27FC236}">
                <a16:creationId xmlns:a16="http://schemas.microsoft.com/office/drawing/2014/main" id="{F0CF4623-807E-473A-8DEF-B23A4D8F4A8D}"/>
              </a:ext>
            </a:extLst>
          </p:cNvPr>
          <p:cNvGrpSpPr/>
          <p:nvPr/>
        </p:nvGrpSpPr>
        <p:grpSpPr bwMode="auto">
          <a:xfrm>
            <a:off x="4133334" y="1889874"/>
            <a:ext cx="987141" cy="247245"/>
            <a:chOff x="0" y="0"/>
            <a:chExt cx="987141" cy="247245"/>
          </a:xfrm>
        </p:grpSpPr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456AFF1-7343-4374-9E0E-E1941EBA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101" name="CheckBox">
              <a:extLst>
                <a:ext uri="{FF2B5EF4-FFF2-40B4-BE49-F238E27FC236}">
                  <a16:creationId xmlns:a16="http://schemas.microsoft.com/office/drawing/2014/main" id="{F8578341-8A97-43D8-A564-B69B42AB63B8}"/>
                </a:ext>
              </a:extLst>
            </p:cNvPr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" name="CheckBoxUnchecked">
            <a:extLst>
              <a:ext uri="{FF2B5EF4-FFF2-40B4-BE49-F238E27FC236}">
                <a16:creationId xmlns:a16="http://schemas.microsoft.com/office/drawing/2014/main" id="{C23ECB10-FC65-4812-B27A-437CE776C64F}"/>
              </a:ext>
            </a:extLst>
          </p:cNvPr>
          <p:cNvGrpSpPr/>
          <p:nvPr/>
        </p:nvGrpSpPr>
        <p:grpSpPr bwMode="auto">
          <a:xfrm>
            <a:off x="5136786" y="1906418"/>
            <a:ext cx="811893" cy="230832"/>
            <a:chOff x="5179845" y="2087449"/>
            <a:chExt cx="760907" cy="216403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41E50ECA-5B84-4ADA-9A3A-5AB68838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Dienstag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4" name="CheckBox">
              <a:extLst>
                <a:ext uri="{FF2B5EF4-FFF2-40B4-BE49-F238E27FC236}">
                  <a16:creationId xmlns:a16="http://schemas.microsoft.com/office/drawing/2014/main" id="{3B7459BF-C14D-48EB-9BB7-12884CA831BF}"/>
                </a:ext>
              </a:extLst>
            </p:cNvPr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5" name="CheckBoxUnchecked">
            <a:extLst>
              <a:ext uri="{FF2B5EF4-FFF2-40B4-BE49-F238E27FC236}">
                <a16:creationId xmlns:a16="http://schemas.microsoft.com/office/drawing/2014/main" id="{513CB7EA-BFE7-445B-AAEB-1F77ADDBF671}"/>
              </a:ext>
            </a:extLst>
          </p:cNvPr>
          <p:cNvGrpSpPr/>
          <p:nvPr/>
        </p:nvGrpSpPr>
        <p:grpSpPr bwMode="auto">
          <a:xfrm>
            <a:off x="6085047" y="1907607"/>
            <a:ext cx="849918" cy="230832"/>
            <a:chOff x="5179847" y="2087449"/>
            <a:chExt cx="796545" cy="216403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CC6FF1D8-B41D-46AA-8AE0-D6300BFB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Mittwoch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7" name="CheckBox">
              <a:extLst>
                <a:ext uri="{FF2B5EF4-FFF2-40B4-BE49-F238E27FC236}">
                  <a16:creationId xmlns:a16="http://schemas.microsoft.com/office/drawing/2014/main" id="{70EBE63F-F42F-44F1-90F0-36A316AFEDD2}"/>
                </a:ext>
              </a:extLst>
            </p:cNvPr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8" name="CheckBoxUnchecked">
            <a:extLst>
              <a:ext uri="{FF2B5EF4-FFF2-40B4-BE49-F238E27FC236}">
                <a16:creationId xmlns:a16="http://schemas.microsoft.com/office/drawing/2014/main" id="{0FAF41D5-7488-47BA-ABCF-BC0C13094A88}"/>
              </a:ext>
            </a:extLst>
          </p:cNvPr>
          <p:cNvGrpSpPr/>
          <p:nvPr/>
        </p:nvGrpSpPr>
        <p:grpSpPr bwMode="auto">
          <a:xfrm>
            <a:off x="7019743" y="1907952"/>
            <a:ext cx="1005281" cy="230832"/>
            <a:chOff x="5179843" y="2087449"/>
            <a:chExt cx="942150" cy="216403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48430A12-869D-4C2E-8585-996446CF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Donnerstag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0" name="CheckBox">
              <a:extLst>
                <a:ext uri="{FF2B5EF4-FFF2-40B4-BE49-F238E27FC236}">
                  <a16:creationId xmlns:a16="http://schemas.microsoft.com/office/drawing/2014/main" id="{071E3916-DEA6-4FBC-B472-551703C25740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1" name="CheckBoxUnchecked">
            <a:extLst>
              <a:ext uri="{FF2B5EF4-FFF2-40B4-BE49-F238E27FC236}">
                <a16:creationId xmlns:a16="http://schemas.microsoft.com/office/drawing/2014/main" id="{66B57BE1-A62F-4868-8C3E-59E0C6D7502E}"/>
              </a:ext>
            </a:extLst>
          </p:cNvPr>
          <p:cNvGrpSpPr/>
          <p:nvPr/>
        </p:nvGrpSpPr>
        <p:grpSpPr bwMode="auto">
          <a:xfrm>
            <a:off x="4139831" y="2354808"/>
            <a:ext cx="678395" cy="230831"/>
            <a:chOff x="0" y="0"/>
            <a:chExt cx="678395" cy="230831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FDA2A27C-182D-4C6D-9038-66A3832B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113" name="CheckBox">
              <a:extLst>
                <a:ext uri="{FF2B5EF4-FFF2-40B4-BE49-F238E27FC236}">
                  <a16:creationId xmlns:a16="http://schemas.microsoft.com/office/drawing/2014/main" id="{9C7A2F0E-656F-4232-A954-C17B51C2CDC2}"/>
                </a:ext>
              </a:extLst>
            </p:cNvPr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4" name="CheckBoxUnchecked">
            <a:extLst>
              <a:ext uri="{FF2B5EF4-FFF2-40B4-BE49-F238E27FC236}">
                <a16:creationId xmlns:a16="http://schemas.microsoft.com/office/drawing/2014/main" id="{3A0931A4-DDFA-40B0-B0A5-9883830C53D1}"/>
              </a:ext>
            </a:extLst>
          </p:cNvPr>
          <p:cNvGrpSpPr/>
          <p:nvPr/>
        </p:nvGrpSpPr>
        <p:grpSpPr bwMode="auto">
          <a:xfrm>
            <a:off x="5119005" y="2362510"/>
            <a:ext cx="794261" cy="230832"/>
            <a:chOff x="5179843" y="2087449"/>
            <a:chExt cx="744381" cy="2164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E09A110C-7474-4ADD-B62C-E8F5CF73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Samstag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6" name="CheckBox">
              <a:extLst>
                <a:ext uri="{FF2B5EF4-FFF2-40B4-BE49-F238E27FC236}">
                  <a16:creationId xmlns:a16="http://schemas.microsoft.com/office/drawing/2014/main" id="{70C5245D-2DBC-4B93-A8F6-F20482050B33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7" name="CheckBoxChecked">
            <a:extLst>
              <a:ext uri="{FF2B5EF4-FFF2-40B4-BE49-F238E27FC236}">
                <a16:creationId xmlns:a16="http://schemas.microsoft.com/office/drawing/2014/main" id="{62A51C1B-1E53-42DF-A119-43FD0CDB6CA7}"/>
              </a:ext>
            </a:extLst>
          </p:cNvPr>
          <p:cNvGrpSpPr/>
          <p:nvPr/>
        </p:nvGrpSpPr>
        <p:grpSpPr bwMode="auto">
          <a:xfrm>
            <a:off x="6071147" y="2352236"/>
            <a:ext cx="817214" cy="230832"/>
            <a:chOff x="4317072" y="3312427"/>
            <a:chExt cx="817214" cy="230832"/>
          </a:xfrm>
        </p:grpSpPr>
        <p:grpSp>
          <p:nvGrpSpPr>
            <p:cNvPr id="118" name="Group 2">
              <a:extLst>
                <a:ext uri="{FF2B5EF4-FFF2-40B4-BE49-F238E27FC236}">
                  <a16:creationId xmlns:a16="http://schemas.microsoft.com/office/drawing/2014/main" id="{33F121AC-E9F9-4D39-B343-E87D14D511AF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2729701C-57E0-43AA-99C0-491CE071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121" name="CheckBox">
                <a:extLst>
                  <a:ext uri="{FF2B5EF4-FFF2-40B4-BE49-F238E27FC236}">
                    <a16:creationId xmlns:a16="http://schemas.microsoft.com/office/drawing/2014/main" id="{E870BCC4-ECF5-47C3-A35B-CBDDCE3A2B15}"/>
                  </a:ext>
                </a:extLst>
              </p:cNvPr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1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48C134F-6258-4370-8373-A0D50DDE5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2" name="CheckBoxChecked">
            <a:extLst>
              <a:ext uri="{FF2B5EF4-FFF2-40B4-BE49-F238E27FC236}">
                <a16:creationId xmlns:a16="http://schemas.microsoft.com/office/drawing/2014/main" id="{685BACB6-6FF3-488D-87B8-8AE53C474E58}"/>
              </a:ext>
            </a:extLst>
          </p:cNvPr>
          <p:cNvGrpSpPr/>
          <p:nvPr/>
        </p:nvGrpSpPr>
        <p:grpSpPr bwMode="auto">
          <a:xfrm>
            <a:off x="5121146" y="2985459"/>
            <a:ext cx="945456" cy="230832"/>
            <a:chOff x="4317072" y="3312427"/>
            <a:chExt cx="945456" cy="230832"/>
          </a:xfrm>
        </p:grpSpPr>
        <p:grpSp>
          <p:nvGrpSpPr>
            <p:cNvPr id="123" name="Group 2">
              <a:extLst>
                <a:ext uri="{FF2B5EF4-FFF2-40B4-BE49-F238E27FC236}">
                  <a16:creationId xmlns:a16="http://schemas.microsoft.com/office/drawing/2014/main" id="{792104D3-9461-40DD-8678-42B24A352061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DD2A2F71-FFF2-410B-B831-9DC28E47B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20:00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Segoe UI"/>
                    <a:ea typeface="Segoe UI"/>
                  </a:rPr>
                  <a:t>Uhr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</a:p>
            </p:txBody>
          </p:sp>
          <p:sp>
            <p:nvSpPr>
              <p:cNvPr id="126" name="CheckBox">
                <a:extLst>
                  <a:ext uri="{FF2B5EF4-FFF2-40B4-BE49-F238E27FC236}">
                    <a16:creationId xmlns:a16="http://schemas.microsoft.com/office/drawing/2014/main" id="{1394C6E6-A2E9-42B9-8AD7-3FE3E94A0316}"/>
                  </a:ext>
                </a:extLst>
              </p:cNvPr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F19F2BB-D196-4350-9741-7A521B5F0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7" name="CheckBoxChecked">
            <a:extLst>
              <a:ext uri="{FF2B5EF4-FFF2-40B4-BE49-F238E27FC236}">
                <a16:creationId xmlns:a16="http://schemas.microsoft.com/office/drawing/2014/main" id="{846562EC-BB35-4EE1-83E0-4AE607CF7F04}"/>
              </a:ext>
            </a:extLst>
          </p:cNvPr>
          <p:cNvGrpSpPr/>
          <p:nvPr/>
        </p:nvGrpSpPr>
        <p:grpSpPr bwMode="auto">
          <a:xfrm>
            <a:off x="4019787" y="3908634"/>
            <a:ext cx="440519" cy="230832"/>
            <a:chOff x="4317072" y="3312427"/>
            <a:chExt cx="440519" cy="230832"/>
          </a:xfrm>
        </p:grpSpPr>
        <p:grpSp>
          <p:nvGrpSpPr>
            <p:cNvPr id="128" name="Group 2">
              <a:extLst>
                <a:ext uri="{FF2B5EF4-FFF2-40B4-BE49-F238E27FC236}">
                  <a16:creationId xmlns:a16="http://schemas.microsoft.com/office/drawing/2014/main" id="{9F578BBC-B20C-44F0-8529-48B71BEE7199}"/>
                </a:ext>
              </a:extLst>
            </p:cNvPr>
            <p:cNvGrpSpPr/>
            <p:nvPr/>
          </p:nvGrpSpPr>
          <p:grpSpPr bwMode="auto">
            <a:xfrm>
              <a:off x="4354467" y="3312427"/>
              <a:ext cx="403124" cy="230832"/>
              <a:chOff x="5179844" y="2087451"/>
              <a:chExt cx="377807" cy="216403"/>
            </a:xfrm>
          </p:grpSpPr>
          <p:sp>
            <p:nvSpPr>
              <p:cNvPr id="130" name="Content">
                <a:extLst>
                  <a:ext uri="{FF2B5EF4-FFF2-40B4-BE49-F238E27FC236}">
                    <a16:creationId xmlns:a16="http://schemas.microsoft.com/office/drawing/2014/main" id="{6AAF4973-F7D3-4343-A30E-E5FB33E6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3778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2D</a:t>
                </a:r>
              </a:p>
            </p:txBody>
          </p:sp>
          <p:sp>
            <p:nvSpPr>
              <p:cNvPr id="131" name="CheckBox">
                <a:extLst>
                  <a:ext uri="{FF2B5EF4-FFF2-40B4-BE49-F238E27FC236}">
                    <a16:creationId xmlns:a16="http://schemas.microsoft.com/office/drawing/2014/main" id="{01070A27-D9EE-455F-8813-685D49B58BB6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32E31D9-2A17-44C0-BE41-4E1FACF66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33" name="CheckBoxUnchecked">
            <a:extLst>
              <a:ext uri="{FF2B5EF4-FFF2-40B4-BE49-F238E27FC236}">
                <a16:creationId xmlns:a16="http://schemas.microsoft.com/office/drawing/2014/main" id="{8D299D3C-DD05-4FEA-B42B-B26BE51CD2AD}"/>
              </a:ext>
            </a:extLst>
          </p:cNvPr>
          <p:cNvGrpSpPr/>
          <p:nvPr/>
        </p:nvGrpSpPr>
        <p:grpSpPr bwMode="auto">
          <a:xfrm>
            <a:off x="7012243" y="2352236"/>
            <a:ext cx="1108450" cy="230832"/>
            <a:chOff x="5179843" y="2087449"/>
            <a:chExt cx="1038842" cy="216403"/>
          </a:xfrm>
        </p:grpSpPr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593111D9-90D9-4B05-A221-9C497B1A6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10388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Wochenende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35" name="CheckBox">
              <a:extLst>
                <a:ext uri="{FF2B5EF4-FFF2-40B4-BE49-F238E27FC236}">
                  <a16:creationId xmlns:a16="http://schemas.microsoft.com/office/drawing/2014/main" id="{DB721844-5538-4712-BC41-373381949A7C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8" name="CheckBoxUnchecked">
            <a:extLst>
              <a:ext uri="{FF2B5EF4-FFF2-40B4-BE49-F238E27FC236}">
                <a16:creationId xmlns:a16="http://schemas.microsoft.com/office/drawing/2014/main" id="{ACC58459-DE0A-48E5-8CD1-99A7E5C5CD97}"/>
              </a:ext>
            </a:extLst>
          </p:cNvPr>
          <p:cNvGrpSpPr/>
          <p:nvPr/>
        </p:nvGrpSpPr>
        <p:grpSpPr bwMode="auto">
          <a:xfrm>
            <a:off x="4105050" y="3442495"/>
            <a:ext cx="866397" cy="230832"/>
            <a:chOff x="5179843" y="2087449"/>
            <a:chExt cx="811987" cy="216403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3BF5CA1D-1897-46BA-94A8-30D59A64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2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13:00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0" name="CheckBox">
              <a:extLst>
                <a:ext uri="{FF2B5EF4-FFF2-40B4-BE49-F238E27FC236}">
                  <a16:creationId xmlns:a16="http://schemas.microsoft.com/office/drawing/2014/main" id="{98B6AD00-C405-4808-866B-8699BC94BAB6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1" name="CheckBoxUnchecked">
            <a:extLst>
              <a:ext uri="{FF2B5EF4-FFF2-40B4-BE49-F238E27FC236}">
                <a16:creationId xmlns:a16="http://schemas.microsoft.com/office/drawing/2014/main" id="{15599CC1-4290-4AF7-86E8-6572B3957AF9}"/>
              </a:ext>
            </a:extLst>
          </p:cNvPr>
          <p:cNvGrpSpPr/>
          <p:nvPr/>
        </p:nvGrpSpPr>
        <p:grpSpPr bwMode="auto">
          <a:xfrm>
            <a:off x="5152125" y="3433532"/>
            <a:ext cx="866396" cy="230832"/>
            <a:chOff x="5179843" y="2087449"/>
            <a:chExt cx="811985" cy="216403"/>
          </a:xfrm>
        </p:grpSpPr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F668B803-F4EE-4BBE-8C0B-0E2CD7188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20:30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3" name="CheckBox">
              <a:extLst>
                <a:ext uri="{FF2B5EF4-FFF2-40B4-BE49-F238E27FC236}">
                  <a16:creationId xmlns:a16="http://schemas.microsoft.com/office/drawing/2014/main" id="{85193693-6CF3-45F8-9ADA-2E2BC16971FD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5" name="Content">
            <a:extLst>
              <a:ext uri="{FF2B5EF4-FFF2-40B4-BE49-F238E27FC236}">
                <a16:creationId xmlns:a16="http://schemas.microsoft.com/office/drawing/2014/main" id="{7D09BDEC-60F5-4695-91D5-2129BCDE69EC}"/>
              </a:ext>
            </a:extLst>
          </p:cNvPr>
          <p:cNvSpPr>
            <a:spLocks/>
          </p:cNvSpPr>
          <p:nvPr/>
        </p:nvSpPr>
        <p:spPr bwMode="auto">
          <a:xfrm>
            <a:off x="2901618" y="5023428"/>
            <a:ext cx="107433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Filmname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47" name="SearchBox">
            <a:extLst>
              <a:ext uri="{FF2B5EF4-FFF2-40B4-BE49-F238E27FC236}">
                <a16:creationId xmlns:a16="http://schemas.microsoft.com/office/drawing/2014/main" id="{6DC2036E-EDFA-45AF-9655-7B2EFD67495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79776" y="5013176"/>
            <a:ext cx="1466632" cy="303080"/>
            <a:chOff x="4426649" y="3584843"/>
            <a:chExt cx="944571" cy="310896"/>
          </a:xfrm>
        </p:grpSpPr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BFC66DED-D746-463D-BE41-56ACD3723852}"/>
                </a:ext>
              </a:extLst>
            </p:cNvPr>
            <p:cNvSpPr/>
            <p:nvPr/>
          </p:nvSpPr>
          <p:spPr>
            <a:xfrm>
              <a:off x="4426649" y="3619617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33001DE-25A3-4C35-9268-2B974ED5C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324" y="3584843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Content">
            <a:extLst>
              <a:ext uri="{FF2B5EF4-FFF2-40B4-BE49-F238E27FC236}">
                <a16:creationId xmlns:a16="http://schemas.microsoft.com/office/drawing/2014/main" id="{C4F1B16F-8117-422A-A741-B9A520B803BA}"/>
              </a:ext>
            </a:extLst>
          </p:cNvPr>
          <p:cNvSpPr>
            <a:spLocks/>
          </p:cNvSpPr>
          <p:nvPr/>
        </p:nvSpPr>
        <p:spPr bwMode="auto">
          <a:xfrm>
            <a:off x="3215680" y="4319518"/>
            <a:ext cx="71526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Genre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grpSp>
        <p:nvGrpSpPr>
          <p:cNvPr id="68" name="CheckBoxChecked">
            <a:extLst>
              <a:ext uri="{FF2B5EF4-FFF2-40B4-BE49-F238E27FC236}">
                <a16:creationId xmlns:a16="http://schemas.microsoft.com/office/drawing/2014/main" id="{4FEEC978-7757-4A6B-B3A4-D15A388BD5AB}"/>
              </a:ext>
            </a:extLst>
          </p:cNvPr>
          <p:cNvGrpSpPr/>
          <p:nvPr/>
        </p:nvGrpSpPr>
        <p:grpSpPr bwMode="auto">
          <a:xfrm>
            <a:off x="4042067" y="4350296"/>
            <a:ext cx="685781" cy="230832"/>
            <a:chOff x="4317072" y="3312427"/>
            <a:chExt cx="685781" cy="230832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id="{2EF6FEA8-D7AE-4E56-BB2A-B7A54A6EE164}"/>
                </a:ext>
              </a:extLst>
            </p:cNvPr>
            <p:cNvGrpSpPr/>
            <p:nvPr/>
          </p:nvGrpSpPr>
          <p:grpSpPr bwMode="auto">
            <a:xfrm>
              <a:off x="4354470" y="3312427"/>
              <a:ext cx="648383" cy="230832"/>
              <a:chOff x="5179844" y="2087451"/>
              <a:chExt cx="607663" cy="216403"/>
            </a:xfrm>
          </p:grpSpPr>
          <p:sp>
            <p:nvSpPr>
              <p:cNvPr id="75" name="Content">
                <a:extLst>
                  <a:ext uri="{FF2B5EF4-FFF2-40B4-BE49-F238E27FC236}">
                    <a16:creationId xmlns:a16="http://schemas.microsoft.com/office/drawing/2014/main" id="{2F270B8F-7540-4D2E-9EC2-08B632B72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60766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Action</a:t>
                </a:r>
              </a:p>
            </p:txBody>
          </p:sp>
          <p:sp>
            <p:nvSpPr>
              <p:cNvPr id="76" name="CheckBox">
                <a:extLst>
                  <a:ext uri="{FF2B5EF4-FFF2-40B4-BE49-F238E27FC236}">
                    <a16:creationId xmlns:a16="http://schemas.microsoft.com/office/drawing/2014/main" id="{AA0255D5-6D25-43FB-AB63-03999005C4B4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7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D3C3D5-D32D-427A-AAEF-569FA8ED6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77" name="CheckBoxUnchecked">
            <a:extLst>
              <a:ext uri="{FF2B5EF4-FFF2-40B4-BE49-F238E27FC236}">
                <a16:creationId xmlns:a16="http://schemas.microsoft.com/office/drawing/2014/main" id="{EAB68421-C5A1-498C-AF8E-CC946C3E2030}"/>
              </a:ext>
            </a:extLst>
          </p:cNvPr>
          <p:cNvGrpSpPr/>
          <p:nvPr/>
        </p:nvGrpSpPr>
        <p:grpSpPr bwMode="auto">
          <a:xfrm>
            <a:off x="6831666" y="4365104"/>
            <a:ext cx="704494" cy="230832"/>
            <a:chOff x="5179843" y="2087449"/>
            <a:chExt cx="660252" cy="216403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94C080C-D0A1-4733-BCC7-31F3840B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66024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Drama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79" name="CheckBox">
              <a:extLst>
                <a:ext uri="{FF2B5EF4-FFF2-40B4-BE49-F238E27FC236}">
                  <a16:creationId xmlns:a16="http://schemas.microsoft.com/office/drawing/2014/main" id="{E7493CA1-C709-4027-A9D1-937043AE4778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0" name="CheckBoxUnchecked">
            <a:extLst>
              <a:ext uri="{FF2B5EF4-FFF2-40B4-BE49-F238E27FC236}">
                <a16:creationId xmlns:a16="http://schemas.microsoft.com/office/drawing/2014/main" id="{C81A4342-7BFF-4B9D-9106-9EB23FDB83F8}"/>
              </a:ext>
            </a:extLst>
          </p:cNvPr>
          <p:cNvGrpSpPr/>
          <p:nvPr/>
        </p:nvGrpSpPr>
        <p:grpSpPr bwMode="auto">
          <a:xfrm>
            <a:off x="4295800" y="4638328"/>
            <a:ext cx="864792" cy="230832"/>
            <a:chOff x="5179843" y="2087449"/>
            <a:chExt cx="810484" cy="216403"/>
          </a:xfrm>
        </p:grpSpPr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D5A9B58F-D7A8-4D64-9967-9994105D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6" y="2087449"/>
              <a:ext cx="8104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Komödie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82" name="CheckBox">
              <a:extLst>
                <a:ext uri="{FF2B5EF4-FFF2-40B4-BE49-F238E27FC236}">
                  <a16:creationId xmlns:a16="http://schemas.microsoft.com/office/drawing/2014/main" id="{C37722CF-D97C-4DA1-A36A-259C1B63F11A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1" name="CheckBoxUnchecked">
            <a:extLst>
              <a:ext uri="{FF2B5EF4-FFF2-40B4-BE49-F238E27FC236}">
                <a16:creationId xmlns:a16="http://schemas.microsoft.com/office/drawing/2014/main" id="{32663BBA-2EB6-47D5-AC99-A840F2A2E254}"/>
              </a:ext>
            </a:extLst>
          </p:cNvPr>
          <p:cNvGrpSpPr/>
          <p:nvPr/>
        </p:nvGrpSpPr>
        <p:grpSpPr bwMode="auto">
          <a:xfrm>
            <a:off x="5314007" y="4644474"/>
            <a:ext cx="603504" cy="230832"/>
            <a:chOff x="5179843" y="2087449"/>
            <a:chExt cx="565606" cy="216403"/>
          </a:xfrm>
        </p:grpSpPr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EA0A7F6D-8375-40BC-A7E3-87057455B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56560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Krimi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32" name="CheckBox">
              <a:extLst>
                <a:ext uri="{FF2B5EF4-FFF2-40B4-BE49-F238E27FC236}">
                  <a16:creationId xmlns:a16="http://schemas.microsoft.com/office/drawing/2014/main" id="{B56635F9-ADE6-4039-AC7A-341604B2AA9C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6" name="CheckBoxUnchecked">
            <a:extLst>
              <a:ext uri="{FF2B5EF4-FFF2-40B4-BE49-F238E27FC236}">
                <a16:creationId xmlns:a16="http://schemas.microsoft.com/office/drawing/2014/main" id="{0BB8AFC7-9B20-4DFC-857A-92B8E3C24BF5}"/>
              </a:ext>
            </a:extLst>
          </p:cNvPr>
          <p:cNvGrpSpPr/>
          <p:nvPr/>
        </p:nvGrpSpPr>
        <p:grpSpPr bwMode="auto">
          <a:xfrm>
            <a:off x="6898183" y="4644818"/>
            <a:ext cx="1073186" cy="230832"/>
            <a:chOff x="5179843" y="2087449"/>
            <a:chExt cx="1005794" cy="216403"/>
          </a:xfrm>
        </p:grpSpPr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4C58909C-7174-4AE5-9AF8-F4E2C785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9" y="2087449"/>
              <a:ext cx="100578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Zeichentrick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4" name="CheckBox">
              <a:extLst>
                <a:ext uri="{FF2B5EF4-FFF2-40B4-BE49-F238E27FC236}">
                  <a16:creationId xmlns:a16="http://schemas.microsoft.com/office/drawing/2014/main" id="{C0DAB6E1-8A8C-4632-9A4A-4A4FD54C7F5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6" name="CheckBoxUnchecked">
            <a:extLst>
              <a:ext uri="{FF2B5EF4-FFF2-40B4-BE49-F238E27FC236}">
                <a16:creationId xmlns:a16="http://schemas.microsoft.com/office/drawing/2014/main" id="{0E31E454-E334-426E-896A-B20A07EADE5F}"/>
              </a:ext>
            </a:extLst>
          </p:cNvPr>
          <p:cNvGrpSpPr/>
          <p:nvPr/>
        </p:nvGrpSpPr>
        <p:grpSpPr bwMode="auto">
          <a:xfrm>
            <a:off x="7626961" y="4365104"/>
            <a:ext cx="701287" cy="230832"/>
            <a:chOff x="5179843" y="2087449"/>
            <a:chExt cx="657248" cy="216403"/>
          </a:xfrm>
        </p:grpSpPr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06A43B53-F8B2-4A6E-B836-F8DAD6C0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6572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Horror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1" name="CheckBox">
              <a:extLst>
                <a:ext uri="{FF2B5EF4-FFF2-40B4-BE49-F238E27FC236}">
                  <a16:creationId xmlns:a16="http://schemas.microsoft.com/office/drawing/2014/main" id="{BD517925-5DA4-412D-B716-AB8075AA81F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2" name="CheckBoxUnchecked">
            <a:extLst>
              <a:ext uri="{FF2B5EF4-FFF2-40B4-BE49-F238E27FC236}">
                <a16:creationId xmlns:a16="http://schemas.microsoft.com/office/drawing/2014/main" id="{1C556B2C-F1BC-4BAA-A242-65B1559153D3}"/>
              </a:ext>
            </a:extLst>
          </p:cNvPr>
          <p:cNvGrpSpPr/>
          <p:nvPr/>
        </p:nvGrpSpPr>
        <p:grpSpPr bwMode="auto">
          <a:xfrm>
            <a:off x="6106095" y="4653136"/>
            <a:ext cx="613122" cy="230832"/>
            <a:chOff x="5179843" y="2087449"/>
            <a:chExt cx="574620" cy="216403"/>
          </a:xfrm>
        </p:grpSpPr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52A6D040-DF05-44E9-91ED-288A1F3E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57461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Liebe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4" name="CheckBox">
              <a:extLst>
                <a:ext uri="{FF2B5EF4-FFF2-40B4-BE49-F238E27FC236}">
                  <a16:creationId xmlns:a16="http://schemas.microsoft.com/office/drawing/2014/main" id="{FE12F2D4-8ED9-4C44-8ED7-E35D6F60C24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5" name="CheckBoxUnchecked">
            <a:extLst>
              <a:ext uri="{FF2B5EF4-FFF2-40B4-BE49-F238E27FC236}">
                <a16:creationId xmlns:a16="http://schemas.microsoft.com/office/drawing/2014/main" id="{0AE1B40A-1DA1-42A6-8E31-3494AB9E41BB}"/>
              </a:ext>
            </a:extLst>
          </p:cNvPr>
          <p:cNvGrpSpPr/>
          <p:nvPr/>
        </p:nvGrpSpPr>
        <p:grpSpPr bwMode="auto">
          <a:xfrm>
            <a:off x="5927314" y="4365104"/>
            <a:ext cx="790071" cy="230832"/>
            <a:chOff x="5179843" y="2087449"/>
            <a:chExt cx="740459" cy="216403"/>
          </a:xfrm>
        </p:grpSpPr>
        <p:sp>
          <p:nvSpPr>
            <p:cNvPr id="156" name="Content">
              <a:extLst>
                <a:ext uri="{FF2B5EF4-FFF2-40B4-BE49-F238E27FC236}">
                  <a16:creationId xmlns:a16="http://schemas.microsoft.com/office/drawing/2014/main" id="{F804B0F3-FAF0-4F0B-81E4-3E58387A2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963" y="2087449"/>
              <a:ext cx="7173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Fantasy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7" name="CheckBox">
              <a:extLst>
                <a:ext uri="{FF2B5EF4-FFF2-40B4-BE49-F238E27FC236}">
                  <a16:creationId xmlns:a16="http://schemas.microsoft.com/office/drawing/2014/main" id="{4DFC2E58-037D-4B2B-A4F3-2F673CCAA971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8" name="CheckBoxUnchecked">
            <a:extLst>
              <a:ext uri="{FF2B5EF4-FFF2-40B4-BE49-F238E27FC236}">
                <a16:creationId xmlns:a16="http://schemas.microsoft.com/office/drawing/2014/main" id="{C824F0B0-6C77-44AB-A105-D8FE63921378}"/>
              </a:ext>
            </a:extLst>
          </p:cNvPr>
          <p:cNvGrpSpPr/>
          <p:nvPr/>
        </p:nvGrpSpPr>
        <p:grpSpPr bwMode="auto">
          <a:xfrm>
            <a:off x="4845392" y="4350296"/>
            <a:ext cx="962576" cy="230832"/>
            <a:chOff x="5179843" y="2087449"/>
            <a:chExt cx="902128" cy="216403"/>
          </a:xfrm>
        </p:grpSpPr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2464A19A-FB2A-4CC2-87E5-B882DF266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90212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Abenteuer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60" name="CheckBox">
              <a:extLst>
                <a:ext uri="{FF2B5EF4-FFF2-40B4-BE49-F238E27FC236}">
                  <a16:creationId xmlns:a16="http://schemas.microsoft.com/office/drawing/2014/main" id="{9E454725-DF8A-47E4-9149-8E5818AF05C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61" name="Grafik 160" descr="Pfeil: 180-Grad">
            <a:extLst>
              <a:ext uri="{FF2B5EF4-FFF2-40B4-BE49-F238E27FC236}">
                <a16:creationId xmlns:a16="http://schemas.microsoft.com/office/drawing/2014/main" id="{C50298FB-BAE6-4F1B-A013-9F5750A83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162" name="Grafik 161" descr="Heim">
            <a:extLst>
              <a:ext uri="{FF2B5EF4-FFF2-40B4-BE49-F238E27FC236}">
                <a16:creationId xmlns:a16="http://schemas.microsoft.com/office/drawing/2014/main" id="{E971317B-6D18-450D-83C2-7ED4F6E83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367808" y="1141294"/>
            <a:ext cx="212269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Suchergebnis</a:t>
            </a: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D9846184-E58A-4454-998B-5E93AFBD2068}"/>
              </a:ext>
            </a:extLst>
          </p:cNvPr>
          <p:cNvSpPr>
            <a:spLocks/>
          </p:cNvSpPr>
          <p:nvPr/>
        </p:nvSpPr>
        <p:spPr bwMode="auto">
          <a:xfrm>
            <a:off x="3046358" y="2060848"/>
            <a:ext cx="14654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Filterkriterium: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07DF0617-1A5A-4346-AF6E-00E9C00D9F5B}"/>
              </a:ext>
            </a:extLst>
          </p:cNvPr>
          <p:cNvSpPr>
            <a:spLocks/>
          </p:cNvSpPr>
          <p:nvPr/>
        </p:nvSpPr>
        <p:spPr bwMode="auto">
          <a:xfrm>
            <a:off x="4874064" y="2081036"/>
            <a:ext cx="129394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&lt;Kriterium&gt;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854DA0F-2A7A-4A2D-BB00-BE2DF8681518}"/>
              </a:ext>
            </a:extLst>
          </p:cNvPr>
          <p:cNvSpPr>
            <a:spLocks/>
          </p:cNvSpPr>
          <p:nvPr/>
        </p:nvSpPr>
        <p:spPr bwMode="auto">
          <a:xfrm>
            <a:off x="3046358" y="2708920"/>
            <a:ext cx="152317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Passende Filme: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2" name="List">
            <a:extLst>
              <a:ext uri="{FF2B5EF4-FFF2-40B4-BE49-F238E27FC236}">
                <a16:creationId xmlns:a16="http://schemas.microsoft.com/office/drawing/2014/main" id="{8C46BA06-5C80-48A6-BBFE-BE7818362EF0}"/>
              </a:ext>
            </a:extLst>
          </p:cNvPr>
          <p:cNvGrpSpPr/>
          <p:nvPr/>
        </p:nvGrpSpPr>
        <p:grpSpPr bwMode="auto">
          <a:xfrm>
            <a:off x="4727848" y="3139201"/>
            <a:ext cx="1661099" cy="1585943"/>
            <a:chOff x="4600722" y="3047458"/>
            <a:chExt cx="1661099" cy="1603176"/>
          </a:xfrm>
        </p:grpSpPr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EBA42913-6EE7-47BE-B91F-85A3DB1A591B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19" name="Background">
                <a:extLst>
                  <a:ext uri="{FF2B5EF4-FFF2-40B4-BE49-F238E27FC236}">
                    <a16:creationId xmlns:a16="http://schemas.microsoft.com/office/drawing/2014/main" id="{88E1D61D-3418-496D-B4BC-C6C499CCAF70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0" name="Content">
                <a:extLst>
                  <a:ext uri="{FF2B5EF4-FFF2-40B4-BE49-F238E27FC236}">
                    <a16:creationId xmlns:a16="http://schemas.microsoft.com/office/drawing/2014/main" id="{78FFD03B-C306-4338-A736-F6E7C3373437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8A72DAC-F2DB-4A75-A125-A4978B5BA6A9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5" name="ScrollBar">
                <a:extLst>
                  <a:ext uri="{FF2B5EF4-FFF2-40B4-BE49-F238E27FC236}">
                    <a16:creationId xmlns:a16="http://schemas.microsoft.com/office/drawing/2014/main" id="{230AA9CB-D2B7-42AC-A5E1-208FB873C1E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 dirty="0"/>
              </a:p>
            </p:txBody>
          </p:sp>
          <p:sp>
            <p:nvSpPr>
              <p:cNvPr id="16" name="Slider">
                <a:extLst>
                  <a:ext uri="{FF2B5EF4-FFF2-40B4-BE49-F238E27FC236}">
                    <a16:creationId xmlns:a16="http://schemas.microsoft.com/office/drawing/2014/main" id="{71352E09-033B-4B61-916D-5B611E73B0B8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UpArrow">
                <a:extLst>
                  <a:ext uri="{FF2B5EF4-FFF2-40B4-BE49-F238E27FC236}">
                    <a16:creationId xmlns:a16="http://schemas.microsoft.com/office/drawing/2014/main" id="{E29FBA07-9AEE-43AD-ADB1-3AF061A36049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" name="DownArrow">
                <a:extLst>
                  <a:ext uri="{FF2B5EF4-FFF2-40B4-BE49-F238E27FC236}">
                    <a16:creationId xmlns:a16="http://schemas.microsoft.com/office/drawing/2014/main" id="{DBA7A630-CF85-4546-917F-77F11CCF2597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09CB2B01-4AC4-4A8A-8AA6-25AF8D04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27448" y="615536"/>
            <a:ext cx="9309399" cy="5651481"/>
          </a:xfrm>
          <a:prstGeom prst="rect">
            <a:avLst/>
          </a:prstGeom>
          <a:solidFill>
            <a:srgbClr val="160411"/>
          </a:solidFill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34E0BC5A-047E-402C-AAF1-0CB9D67889C5}"/>
              </a:ext>
            </a:extLst>
          </p:cNvPr>
          <p:cNvSpPr>
            <a:spLocks/>
          </p:cNvSpPr>
          <p:nvPr/>
        </p:nvSpPr>
        <p:spPr bwMode="auto">
          <a:xfrm>
            <a:off x="4001335" y="1134398"/>
            <a:ext cx="336662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Administrator Bereich</a:t>
            </a:r>
          </a:p>
        </p:txBody>
      </p:sp>
      <p:grpSp>
        <p:nvGrpSpPr>
          <p:cNvPr id="10" name="List">
            <a:extLst>
              <a:ext uri="{FF2B5EF4-FFF2-40B4-BE49-F238E27FC236}">
                <a16:creationId xmlns:a16="http://schemas.microsoft.com/office/drawing/2014/main" id="{282A2970-42D6-4953-ADEA-B77AD6837BE1}"/>
              </a:ext>
            </a:extLst>
          </p:cNvPr>
          <p:cNvGrpSpPr/>
          <p:nvPr/>
        </p:nvGrpSpPr>
        <p:grpSpPr bwMode="auto">
          <a:xfrm>
            <a:off x="2418823" y="2866795"/>
            <a:ext cx="1651415" cy="563489"/>
            <a:chOff x="4610405" y="3047458"/>
            <a:chExt cx="1651415" cy="1533688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39008A44-5B65-45D6-9B4D-F1DC874E6056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7" name="Background">
                <a:extLst>
                  <a:ext uri="{FF2B5EF4-FFF2-40B4-BE49-F238E27FC236}">
                    <a16:creationId xmlns:a16="http://schemas.microsoft.com/office/drawing/2014/main" id="{EE41811C-D624-4CD9-89F8-B1B623EFC51A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AB3EB1BD-8C87-4B9D-B188-E40D5A6E5281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28827FF9-6E63-4B6B-B039-17138C6CA821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>
                <a:extLst>
                  <a:ext uri="{FF2B5EF4-FFF2-40B4-BE49-F238E27FC236}">
                    <a16:creationId xmlns:a16="http://schemas.microsoft.com/office/drawing/2014/main" id="{7D487D5E-0E34-47D0-B8AB-4A21DBA57D34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 dirty="0"/>
              </a:p>
            </p:txBody>
          </p:sp>
          <p:sp>
            <p:nvSpPr>
              <p:cNvPr id="14" name="Slider">
                <a:extLst>
                  <a:ext uri="{FF2B5EF4-FFF2-40B4-BE49-F238E27FC236}">
                    <a16:creationId xmlns:a16="http://schemas.microsoft.com/office/drawing/2014/main" id="{54A3D6AB-8F47-481E-A0B6-2C616A969268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UpArrow">
                <a:extLst>
                  <a:ext uri="{FF2B5EF4-FFF2-40B4-BE49-F238E27FC236}">
                    <a16:creationId xmlns:a16="http://schemas.microsoft.com/office/drawing/2014/main" id="{F32C1A23-E168-4BF5-8989-0AF52A99F763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DownArrow">
                <a:extLst>
                  <a:ext uri="{FF2B5EF4-FFF2-40B4-BE49-F238E27FC236}">
                    <a16:creationId xmlns:a16="http://schemas.microsoft.com/office/drawing/2014/main" id="{60C541DE-668C-4353-9AAF-CCB28A79A0C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D2C608B0-1074-4FA0-85CE-CFC6D8A79B81}"/>
              </a:ext>
            </a:extLst>
          </p:cNvPr>
          <p:cNvSpPr/>
          <p:nvPr/>
        </p:nvSpPr>
        <p:spPr bwMode="auto">
          <a:xfrm>
            <a:off x="2423592" y="2633373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Segoe UI"/>
              </a:rPr>
              <a:t>Filme </a:t>
            </a:r>
            <a:r>
              <a:rPr lang="en-US" sz="1200" b="1" dirty="0" err="1">
                <a:solidFill>
                  <a:srgbClr val="000000"/>
                </a:solidFill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3BC18DB0-8043-403E-8300-55BA0E564371}"/>
              </a:ext>
            </a:extLst>
          </p:cNvPr>
          <p:cNvGrpSpPr/>
          <p:nvPr/>
        </p:nvGrpSpPr>
        <p:grpSpPr bwMode="auto">
          <a:xfrm>
            <a:off x="5951984" y="2855452"/>
            <a:ext cx="1936779" cy="563489"/>
            <a:chOff x="4610405" y="3047458"/>
            <a:chExt cx="1651415" cy="1533688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78C8B412-9DFB-4C25-ADE8-6B2DBD8DA5AD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EB607473-1987-456D-BC39-5D0BDF9C94A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920298CA-405D-46F6-ABF5-FCAE93F0D5B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B242E289-318F-4190-9398-0AB328F5143A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3B05F166-211B-4F7C-9C9C-86E1CCBE70D9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6384E3BB-FA09-4C8A-B4EB-38754D7EBA0D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6843CB81-8FE5-40CA-BFA5-8E752C15A2F9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8E22A595-5C51-4C54-A3DD-99949CC79F7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900D62B5-EF33-4755-B262-CFC2C682A763}"/>
              </a:ext>
            </a:extLst>
          </p:cNvPr>
          <p:cNvSpPr/>
          <p:nvPr/>
        </p:nvSpPr>
        <p:spPr bwMode="auto">
          <a:xfrm>
            <a:off x="5951984" y="2633373"/>
            <a:ext cx="1936779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 err="1">
                <a:latin typeface="Segoe UI"/>
              </a:rPr>
              <a:t>Kinoprogramm</a:t>
            </a:r>
            <a:r>
              <a:rPr lang="en-US" sz="1200" b="1" dirty="0">
                <a:latin typeface="Segoe UI"/>
              </a:rPr>
              <a:t> </a:t>
            </a:r>
            <a:r>
              <a:rPr lang="en-US" sz="1200" b="1" dirty="0" err="1"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248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9416" y="603259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7462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Filme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Hinzufügen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550091" y="5029200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Segoe UI"/>
              </a:rPr>
              <a:t>Hinzufügen</a:t>
            </a: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1634623" y="2033926"/>
            <a:ext cx="5040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Titel:</a:t>
            </a:r>
          </a:p>
        </p:txBody>
      </p:sp>
      <p:sp>
        <p:nvSpPr>
          <p:cNvPr id="8" name="Content"/>
          <p:cNvSpPr>
            <a:spLocks/>
          </p:cNvSpPr>
          <p:nvPr/>
        </p:nvSpPr>
        <p:spPr bwMode="auto">
          <a:xfrm>
            <a:off x="1659665" y="3333276"/>
            <a:ext cx="6270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Länge:</a:t>
            </a:r>
          </a:p>
        </p:txBody>
      </p:sp>
      <p:sp>
        <p:nvSpPr>
          <p:cNvPr id="9" name="Content"/>
          <p:cNvSpPr>
            <a:spLocks/>
          </p:cNvSpPr>
          <p:nvPr/>
        </p:nvSpPr>
        <p:spPr bwMode="auto">
          <a:xfrm>
            <a:off x="1664923" y="3860302"/>
            <a:ext cx="6218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Genre:</a:t>
            </a:r>
          </a:p>
        </p:txBody>
      </p:sp>
      <p:sp>
        <p:nvSpPr>
          <p:cNvPr id="10" name="Content"/>
          <p:cNvSpPr>
            <a:spLocks/>
          </p:cNvSpPr>
          <p:nvPr/>
        </p:nvSpPr>
        <p:spPr bwMode="auto">
          <a:xfrm>
            <a:off x="1634623" y="2381494"/>
            <a:ext cx="4949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Jahr:</a:t>
            </a:r>
          </a:p>
        </p:txBody>
      </p:sp>
      <p:sp>
        <p:nvSpPr>
          <p:cNvPr id="11" name="Content"/>
          <p:cNvSpPr>
            <a:spLocks/>
          </p:cNvSpPr>
          <p:nvPr/>
        </p:nvSpPr>
        <p:spPr bwMode="auto">
          <a:xfrm>
            <a:off x="1615168" y="2839208"/>
            <a:ext cx="7585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Sprache:</a:t>
            </a:r>
          </a:p>
        </p:txBody>
      </p:sp>
      <p:sp>
        <p:nvSpPr>
          <p:cNvPr id="12" name="Content"/>
          <p:cNvSpPr>
            <a:spLocks/>
          </p:cNvSpPr>
          <p:nvPr/>
        </p:nvSpPr>
        <p:spPr bwMode="auto">
          <a:xfrm>
            <a:off x="1664890" y="4301242"/>
            <a:ext cx="463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FSK:</a:t>
            </a:r>
          </a:p>
        </p:txBody>
      </p:sp>
      <p:sp>
        <p:nvSpPr>
          <p:cNvPr id="13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4" name="CheckBoxChecked"/>
          <p:cNvGrpSpPr/>
          <p:nvPr/>
        </p:nvGrpSpPr>
        <p:grpSpPr bwMode="auto">
          <a:xfrm>
            <a:off x="1634623" y="4645908"/>
            <a:ext cx="440507" cy="230832"/>
            <a:chOff x="4317072" y="3312427"/>
            <a:chExt cx="440507" cy="230832"/>
          </a:xfrm>
        </p:grpSpPr>
        <p:grpSp>
          <p:nvGrpSpPr>
            <p:cNvPr id="15" name="Group 2"/>
            <p:cNvGrpSpPr/>
            <p:nvPr/>
          </p:nvGrpSpPr>
          <p:grpSpPr bwMode="auto">
            <a:xfrm>
              <a:off x="4354457" y="3312427"/>
              <a:ext cx="403122" cy="230832"/>
              <a:chOff x="5179888" y="2087451"/>
              <a:chExt cx="377809" cy="216403"/>
            </a:xfrm>
          </p:grpSpPr>
          <p:sp>
            <p:nvSpPr>
              <p:cNvPr id="16" name="Content"/>
              <p:cNvSpPr>
                <a:spLocks/>
              </p:cNvSpPr>
              <p:nvPr/>
            </p:nvSpPr>
            <p:spPr bwMode="auto">
              <a:xfrm>
                <a:off x="5179888" y="2087451"/>
                <a:ext cx="37780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3D</a:t>
                </a:r>
              </a:p>
            </p:txBody>
          </p:sp>
          <p:sp>
            <p:nvSpPr>
              <p:cNvPr id="17" name="CheckBox"/>
              <p:cNvSpPr/>
              <p:nvPr/>
            </p:nvSpPr>
            <p:spPr bwMode="auto">
              <a:xfrm>
                <a:off x="5179888" y="2146836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9" name="Gruppieren 55"/>
          <p:cNvGrpSpPr/>
          <p:nvPr/>
        </p:nvGrpSpPr>
        <p:grpSpPr bwMode="auto">
          <a:xfrm>
            <a:off x="2376000" y="2052000"/>
            <a:ext cx="1220102" cy="2480048"/>
            <a:chOff x="2498736" y="2026413"/>
            <a:chExt cx="1220102" cy="2480048"/>
          </a:xfrm>
        </p:grpSpPr>
        <p:sp>
          <p:nvSpPr>
            <p:cNvPr id="20" name="Content"/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1" name="Content"/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2" name="Content"/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3" name="Content"/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4" name="Content"/>
            <p:cNvSpPr/>
            <p:nvPr/>
          </p:nvSpPr>
          <p:spPr bwMode="auto">
            <a:xfrm>
              <a:off x="2498736" y="384020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5" name="Content"/>
            <p:cNvSpPr/>
            <p:nvPr/>
          </p:nvSpPr>
          <p:spPr bwMode="auto">
            <a:xfrm>
              <a:off x="2498736" y="427786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7408" y="603259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22048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Filme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Löschen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430129" y="3961591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Löschen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4719" y="428904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624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Filme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Bearbeiten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4577018" y="4206385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Fertig 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  <p:sp>
        <p:nvSpPr>
          <p:cNvPr id="18" name="Content"/>
          <p:cNvSpPr>
            <a:spLocks/>
          </p:cNvSpPr>
          <p:nvPr/>
        </p:nvSpPr>
        <p:spPr bwMode="auto">
          <a:xfrm>
            <a:off x="3930563" y="2176759"/>
            <a:ext cx="5148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Saal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19" name="Content"/>
          <p:cNvSpPr>
            <a:spLocks/>
          </p:cNvSpPr>
          <p:nvPr/>
        </p:nvSpPr>
        <p:spPr bwMode="auto">
          <a:xfrm>
            <a:off x="3930563" y="2574022"/>
            <a:ext cx="7455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Uhrzeit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3975453" y="3026135"/>
            <a:ext cx="550180" cy="22863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Tag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6551137" y="505661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2" name="CheckBoxUnchecked"/>
          <p:cNvGrpSpPr/>
          <p:nvPr/>
        </p:nvGrpSpPr>
        <p:grpSpPr bwMode="auto">
          <a:xfrm>
            <a:off x="5606653" y="2180311"/>
            <a:ext cx="613123" cy="230832"/>
            <a:chOff x="5179843" y="2087449"/>
            <a:chExt cx="574619" cy="216403"/>
          </a:xfrm>
        </p:grpSpPr>
        <p:sp>
          <p:nvSpPr>
            <p:cNvPr id="23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2</a:t>
              </a:r>
            </a:p>
          </p:txBody>
        </p:sp>
        <p:sp>
          <p:nvSpPr>
            <p:cNvPr id="24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CheckBoxUnchecked"/>
          <p:cNvGrpSpPr/>
          <p:nvPr/>
        </p:nvGrpSpPr>
        <p:grpSpPr bwMode="auto">
          <a:xfrm>
            <a:off x="6387015" y="2180311"/>
            <a:ext cx="613123" cy="230832"/>
            <a:chOff x="5179843" y="2087449"/>
            <a:chExt cx="574619" cy="216403"/>
          </a:xfrm>
        </p:grpSpPr>
        <p:sp>
          <p:nvSpPr>
            <p:cNvPr id="26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3</a:t>
              </a:r>
            </a:p>
          </p:txBody>
        </p:sp>
        <p:sp>
          <p:nvSpPr>
            <p:cNvPr id="27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" name="CheckBoxUnchecked"/>
          <p:cNvGrpSpPr/>
          <p:nvPr/>
        </p:nvGrpSpPr>
        <p:grpSpPr bwMode="auto">
          <a:xfrm>
            <a:off x="4825471" y="2588096"/>
            <a:ext cx="866396" cy="230832"/>
            <a:chOff x="5179843" y="2087449"/>
            <a:chExt cx="811986" cy="216403"/>
          </a:xfrm>
        </p:grpSpPr>
        <p:sp>
          <p:nvSpPr>
            <p:cNvPr id="29" name="Content"/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17:00 Uhr</a:t>
              </a:r>
            </a:p>
          </p:txBody>
        </p:sp>
        <p:sp>
          <p:nvSpPr>
            <p:cNvPr id="30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CheckBoxUnchecked"/>
          <p:cNvGrpSpPr/>
          <p:nvPr/>
        </p:nvGrpSpPr>
        <p:grpSpPr bwMode="auto">
          <a:xfrm>
            <a:off x="6942845" y="2587614"/>
            <a:ext cx="908076" cy="230832"/>
            <a:chOff x="5179837" y="2087449"/>
            <a:chExt cx="851049" cy="216403"/>
          </a:xfrm>
        </p:grpSpPr>
        <p:sp>
          <p:nvSpPr>
            <p:cNvPr id="32" name="Content"/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22:00 Uhr </a:t>
              </a:r>
            </a:p>
          </p:txBody>
        </p:sp>
        <p:sp>
          <p:nvSpPr>
            <p:cNvPr id="33" name="CheckBox"/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4" name="CheckBoxUnchecked"/>
          <p:cNvGrpSpPr/>
          <p:nvPr/>
        </p:nvGrpSpPr>
        <p:grpSpPr bwMode="auto">
          <a:xfrm>
            <a:off x="4832241" y="3007271"/>
            <a:ext cx="987141" cy="247245"/>
            <a:chOff x="0" y="0"/>
            <a:chExt cx="987141" cy="247245"/>
          </a:xfrm>
        </p:grpSpPr>
        <p:sp>
          <p:nvSpPr>
            <p:cNvPr id="35" name="Content"/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36" name="CheckBox"/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" name="CheckBoxUnchecked"/>
          <p:cNvGrpSpPr/>
          <p:nvPr/>
        </p:nvGrpSpPr>
        <p:grpSpPr bwMode="auto">
          <a:xfrm>
            <a:off x="5835693" y="3023815"/>
            <a:ext cx="811893" cy="230832"/>
            <a:chOff x="5179845" y="2087449"/>
            <a:chExt cx="760907" cy="216403"/>
          </a:xfrm>
        </p:grpSpPr>
        <p:sp>
          <p:nvSpPr>
            <p:cNvPr id="38" name="Content"/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Dienstag</a:t>
              </a:r>
            </a:p>
          </p:txBody>
        </p:sp>
        <p:sp>
          <p:nvSpPr>
            <p:cNvPr id="39" name="CheckBox"/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0" name="CheckBoxUnchecked"/>
          <p:cNvGrpSpPr/>
          <p:nvPr/>
        </p:nvGrpSpPr>
        <p:grpSpPr bwMode="auto">
          <a:xfrm>
            <a:off x="6783954" y="3025004"/>
            <a:ext cx="849918" cy="230832"/>
            <a:chOff x="5179847" y="2087449"/>
            <a:chExt cx="796545" cy="216403"/>
          </a:xfrm>
        </p:grpSpPr>
        <p:sp>
          <p:nvSpPr>
            <p:cNvPr id="41" name="Content"/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Mittwoch</a:t>
              </a:r>
            </a:p>
          </p:txBody>
        </p:sp>
        <p:sp>
          <p:nvSpPr>
            <p:cNvPr id="42" name="CheckBox"/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3" name="CheckBoxUnchecked"/>
          <p:cNvGrpSpPr/>
          <p:nvPr/>
        </p:nvGrpSpPr>
        <p:grpSpPr bwMode="auto">
          <a:xfrm>
            <a:off x="7718650" y="3025349"/>
            <a:ext cx="1005281" cy="230832"/>
            <a:chOff x="5179843" y="2087449"/>
            <a:chExt cx="942150" cy="216403"/>
          </a:xfrm>
        </p:grpSpPr>
        <p:sp>
          <p:nvSpPr>
            <p:cNvPr id="44" name="Content"/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Donnerstag</a:t>
              </a:r>
            </a:p>
          </p:txBody>
        </p:sp>
        <p:sp>
          <p:nvSpPr>
            <p:cNvPr id="45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6" name="CheckBoxUnchecked"/>
          <p:cNvGrpSpPr/>
          <p:nvPr/>
        </p:nvGrpSpPr>
        <p:grpSpPr bwMode="auto">
          <a:xfrm>
            <a:off x="4838738" y="3472205"/>
            <a:ext cx="678395" cy="230831"/>
            <a:chOff x="0" y="0"/>
            <a:chExt cx="678395" cy="230831"/>
          </a:xfrm>
        </p:grpSpPr>
        <p:sp>
          <p:nvSpPr>
            <p:cNvPr id="47" name="Content"/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48" name="CheckBox"/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CheckBoxUnchecked"/>
          <p:cNvGrpSpPr/>
          <p:nvPr/>
        </p:nvGrpSpPr>
        <p:grpSpPr bwMode="auto">
          <a:xfrm>
            <a:off x="5817912" y="3479907"/>
            <a:ext cx="794261" cy="230832"/>
            <a:chOff x="5179843" y="2087449"/>
            <a:chExt cx="744381" cy="216403"/>
          </a:xfrm>
        </p:grpSpPr>
        <p:sp>
          <p:nvSpPr>
            <p:cNvPr id="50" name="Content"/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Samstag</a:t>
              </a:r>
            </a:p>
          </p:txBody>
        </p:sp>
        <p:sp>
          <p:nvSpPr>
            <p:cNvPr id="51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CheckBoxChecked"/>
          <p:cNvGrpSpPr/>
          <p:nvPr/>
        </p:nvGrpSpPr>
        <p:grpSpPr bwMode="auto">
          <a:xfrm>
            <a:off x="6770054" y="3469633"/>
            <a:ext cx="817214" cy="230832"/>
            <a:chOff x="4317072" y="3312427"/>
            <a:chExt cx="817214" cy="230832"/>
          </a:xfrm>
        </p:grpSpPr>
        <p:grpSp>
          <p:nvGrpSpPr>
            <p:cNvPr id="53" name="Group 2"/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54" name="Content"/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55" name="CheckBox"/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5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57" name="CheckBoxChecked"/>
          <p:cNvGrpSpPr/>
          <p:nvPr/>
        </p:nvGrpSpPr>
        <p:grpSpPr bwMode="auto">
          <a:xfrm>
            <a:off x="5841566" y="2598581"/>
            <a:ext cx="945456" cy="230832"/>
            <a:chOff x="4317072" y="3312427"/>
            <a:chExt cx="945456" cy="230832"/>
          </a:xfrm>
        </p:grpSpPr>
        <p:grpSp>
          <p:nvGrpSpPr>
            <p:cNvPr id="58" name="Group 2"/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59" name="Content"/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20:00 Uhr </a:t>
                </a:r>
              </a:p>
            </p:txBody>
          </p:sp>
          <p:sp>
            <p:nvSpPr>
              <p:cNvPr id="60" name="CheckBox"/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62" name="CheckBoxChecked"/>
          <p:cNvGrpSpPr/>
          <p:nvPr/>
        </p:nvGrpSpPr>
        <p:grpSpPr bwMode="auto">
          <a:xfrm>
            <a:off x="4798082" y="2170584"/>
            <a:ext cx="650504" cy="230832"/>
            <a:chOff x="4317072" y="3312427"/>
            <a:chExt cx="650504" cy="230832"/>
          </a:xfrm>
        </p:grpSpPr>
        <p:grpSp>
          <p:nvGrpSpPr>
            <p:cNvPr id="63" name="Group 2"/>
            <p:cNvGrpSpPr/>
            <p:nvPr/>
          </p:nvGrpSpPr>
          <p:grpSpPr bwMode="auto">
            <a:xfrm>
              <a:off x="4354457" y="3312427"/>
              <a:ext cx="613119" cy="230832"/>
              <a:chOff x="5179844" y="2087451"/>
              <a:chExt cx="574615" cy="216403"/>
            </a:xfrm>
          </p:grpSpPr>
          <p:sp>
            <p:nvSpPr>
              <p:cNvPr id="64" name="Content"/>
              <p:cNvSpPr>
                <a:spLocks/>
              </p:cNvSpPr>
              <p:nvPr/>
            </p:nvSpPr>
            <p:spPr bwMode="auto">
              <a:xfrm>
                <a:off x="5179844" y="2087451"/>
                <a:ext cx="57461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Saal 1</a:t>
                </a:r>
              </a:p>
            </p:txBody>
          </p:sp>
          <p:sp>
            <p:nvSpPr>
              <p:cNvPr id="65" name="CheckBox"/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6B431D92-FCB0-4081-8F8A-4B6462796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C405692B-E309-4B5D-A03D-E0AF550C08E2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41649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Hinzufügen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8F32D44-6810-4DDC-ACB6-CEC25113FFC5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Hinzufügen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E1F51FC7-7D6E-4BFF-B77E-CFF95E410DA7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E0AFFFD7-B5E9-4638-A988-4D38E7B780C0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995D71B8-DDCF-41F9-909D-4439A4EA765F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016F5569-6708-4871-8D6F-FF596641C1F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1B308ED2-1D0E-4FF8-B18C-7C33251FCFB8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5B8E7A3B-1577-455F-880C-9435DB2FFAA1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2918848-2B07-46FF-BAAB-8CA7A4CF21CF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3A48FCC3-F557-4359-A769-22D50AF9A1B4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0206B57D-9DA3-4C09-9DBC-4706F778F59E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5BE5D46C-2007-4F27-92B0-1C14951AEEBC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8" name="List">
            <a:extLst>
              <a:ext uri="{FF2B5EF4-FFF2-40B4-BE49-F238E27FC236}">
                <a16:creationId xmlns:a16="http://schemas.microsoft.com/office/drawing/2014/main" id="{97FED251-94D1-44E0-B248-34011BAD3EB1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0F47FFF0-5DC2-4309-9252-16BDF12E615D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5" name="Background">
                <a:extLst>
                  <a:ext uri="{FF2B5EF4-FFF2-40B4-BE49-F238E27FC236}">
                    <a16:creationId xmlns:a16="http://schemas.microsoft.com/office/drawing/2014/main" id="{5F7FD451-2425-410B-B313-36A53A94645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45D52BD-02D1-4575-B95B-13AAFBCD2637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AED69109-62E9-457B-B382-5275BFDB1E27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1" name="ScrollBar">
                <a:extLst>
                  <a:ext uri="{FF2B5EF4-FFF2-40B4-BE49-F238E27FC236}">
                    <a16:creationId xmlns:a16="http://schemas.microsoft.com/office/drawing/2014/main" id="{D9D69A51-D8DC-4CBB-8F6F-26C9AEF35E9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2" name="Slider">
                <a:extLst>
                  <a:ext uri="{FF2B5EF4-FFF2-40B4-BE49-F238E27FC236}">
                    <a16:creationId xmlns:a16="http://schemas.microsoft.com/office/drawing/2014/main" id="{3F85EEA4-158F-436C-941C-D4524087DC4B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UpArrow">
                <a:extLst>
                  <a:ext uri="{FF2B5EF4-FFF2-40B4-BE49-F238E27FC236}">
                    <a16:creationId xmlns:a16="http://schemas.microsoft.com/office/drawing/2014/main" id="{4654E92C-E1EF-4DC1-89C1-53F5095007F5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DownArrow">
                <a:extLst>
                  <a:ext uri="{FF2B5EF4-FFF2-40B4-BE49-F238E27FC236}">
                    <a16:creationId xmlns:a16="http://schemas.microsoft.com/office/drawing/2014/main" id="{6FB2EF89-8B54-4F46-B5FF-DFDF29BD6E9A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7" name="List">
            <a:extLst>
              <a:ext uri="{FF2B5EF4-FFF2-40B4-BE49-F238E27FC236}">
                <a16:creationId xmlns:a16="http://schemas.microsoft.com/office/drawing/2014/main" id="{125CE2D2-49EB-451E-B2C0-8E8005F23F14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4257E295-3D2B-4354-A8D9-E52AD09445F1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4" name="Background">
                <a:extLst>
                  <a:ext uri="{FF2B5EF4-FFF2-40B4-BE49-F238E27FC236}">
                    <a16:creationId xmlns:a16="http://schemas.microsoft.com/office/drawing/2014/main" id="{3782DA0B-F2B5-4B5B-B0CB-64C9CC8A21A1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ACBE16D0-E4F2-4CB0-A46D-6B90AB14282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D3CE6FF9-A6FA-4165-8EC0-043098C0F95E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50" name="ScrollBar">
                <a:extLst>
                  <a:ext uri="{FF2B5EF4-FFF2-40B4-BE49-F238E27FC236}">
                    <a16:creationId xmlns:a16="http://schemas.microsoft.com/office/drawing/2014/main" id="{27812396-0668-428E-AD81-830D82443460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51" name="Slider">
                <a:extLst>
                  <a:ext uri="{FF2B5EF4-FFF2-40B4-BE49-F238E27FC236}">
                    <a16:creationId xmlns:a16="http://schemas.microsoft.com/office/drawing/2014/main" id="{C754D5C0-2FC4-4B0F-9A11-460F6103C14A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UpArrow">
                <a:extLst>
                  <a:ext uri="{FF2B5EF4-FFF2-40B4-BE49-F238E27FC236}">
                    <a16:creationId xmlns:a16="http://schemas.microsoft.com/office/drawing/2014/main" id="{A3817DA2-35FF-4D1B-896C-B31B0961F711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DownArrow">
                <a:extLst>
                  <a:ext uri="{FF2B5EF4-FFF2-40B4-BE49-F238E27FC236}">
                    <a16:creationId xmlns:a16="http://schemas.microsoft.com/office/drawing/2014/main" id="{FE6D9EC9-3307-4C6D-AFE3-E3C412B44A90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6" name="Content">
            <a:extLst>
              <a:ext uri="{FF2B5EF4-FFF2-40B4-BE49-F238E27FC236}">
                <a16:creationId xmlns:a16="http://schemas.microsoft.com/office/drawing/2014/main" id="{F81D7034-DD4D-401E-9340-CD265ECF2F42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649F510A-5EB1-4E33-AA44-E27B359DAE33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422C7DF-E7FE-464E-B4F6-75E3E958821C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List">
            <a:extLst>
              <a:ext uri="{FF2B5EF4-FFF2-40B4-BE49-F238E27FC236}">
                <a16:creationId xmlns:a16="http://schemas.microsoft.com/office/drawing/2014/main" id="{A422FE2D-8C50-4867-BC3B-B4752F162834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37446AAF-22FD-4BE1-BAC8-E056AB674EE2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6" name="Background">
                <a:extLst>
                  <a:ext uri="{FF2B5EF4-FFF2-40B4-BE49-F238E27FC236}">
                    <a16:creationId xmlns:a16="http://schemas.microsoft.com/office/drawing/2014/main" id="{C05497B2-753B-4244-BE1B-EF94C08EB37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7A8E1825-6833-4968-850F-CCFEC7ACDAAF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098C8EA7-DF22-4D05-B1A6-F30B1C5E7753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62" name="ScrollBar">
                <a:extLst>
                  <a:ext uri="{FF2B5EF4-FFF2-40B4-BE49-F238E27FC236}">
                    <a16:creationId xmlns:a16="http://schemas.microsoft.com/office/drawing/2014/main" id="{961BDC6F-CDCF-48C6-B395-C7227AA81725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63" name="Slider">
                <a:extLst>
                  <a:ext uri="{FF2B5EF4-FFF2-40B4-BE49-F238E27FC236}">
                    <a16:creationId xmlns:a16="http://schemas.microsoft.com/office/drawing/2014/main" id="{F55CCD13-DAC8-4D47-AA1F-1F47E0323940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UpArrow">
                <a:extLst>
                  <a:ext uri="{FF2B5EF4-FFF2-40B4-BE49-F238E27FC236}">
                    <a16:creationId xmlns:a16="http://schemas.microsoft.com/office/drawing/2014/main" id="{CAAE4975-32F7-4791-97E1-8DAAE9B8809B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DownArrow">
                <a:extLst>
                  <a:ext uri="{FF2B5EF4-FFF2-40B4-BE49-F238E27FC236}">
                    <a16:creationId xmlns:a16="http://schemas.microsoft.com/office/drawing/2014/main" id="{57897924-34D6-4C09-916E-EA6AD9D445E2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8" name="Content">
            <a:extLst>
              <a:ext uri="{FF2B5EF4-FFF2-40B4-BE49-F238E27FC236}">
                <a16:creationId xmlns:a16="http://schemas.microsoft.com/office/drawing/2014/main" id="{604114CF-D0A2-4990-BD63-61694F0A0D02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5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Grafik 15">
            <a:extLst>
              <a:ext uri="{FF2B5EF4-FFF2-40B4-BE49-F238E27FC236}">
                <a16:creationId xmlns:a16="http://schemas.microsoft.com/office/drawing/2014/main" id="{CFCBF7EE-AE0A-40F3-9131-E41BAC42F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20" name="Content">
            <a:extLst>
              <a:ext uri="{FF2B5EF4-FFF2-40B4-BE49-F238E27FC236}">
                <a16:creationId xmlns:a16="http://schemas.microsoft.com/office/drawing/2014/main" id="{BEF175B9-0D1F-4617-97CC-A7716950E5A1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363913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Löschen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A7A25A77-AF5C-4069-8A52-E3625C70D550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0BDF00B-DE26-47A8-B1FF-4945474A63C9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3" name="List">
            <a:extLst>
              <a:ext uri="{FF2B5EF4-FFF2-40B4-BE49-F238E27FC236}">
                <a16:creationId xmlns:a16="http://schemas.microsoft.com/office/drawing/2014/main" id="{7F94C521-EE90-470B-89C0-8B27D0B5A248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5E1867CB-59BA-4455-9184-47252897A138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30" name="Background">
                <a:extLst>
                  <a:ext uri="{FF2B5EF4-FFF2-40B4-BE49-F238E27FC236}">
                    <a16:creationId xmlns:a16="http://schemas.microsoft.com/office/drawing/2014/main" id="{C73F9EC1-436A-4D76-8355-B85AFAAFB90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66E7E9BD-A561-4111-A57A-6855A6DCA0D6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F1C7C65F-EA7E-4278-B20D-B68FBF63B6C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26" name="ScrollBar">
                <a:extLst>
                  <a:ext uri="{FF2B5EF4-FFF2-40B4-BE49-F238E27FC236}">
                    <a16:creationId xmlns:a16="http://schemas.microsoft.com/office/drawing/2014/main" id="{67B668AC-F3D7-41B1-A9BC-547A9F67BCA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7" name="Slider">
                <a:extLst>
                  <a:ext uri="{FF2B5EF4-FFF2-40B4-BE49-F238E27FC236}">
                    <a16:creationId xmlns:a16="http://schemas.microsoft.com/office/drawing/2014/main" id="{43124411-198F-494E-BE98-7FDD5A33F254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UpArrow">
                <a:extLst>
                  <a:ext uri="{FF2B5EF4-FFF2-40B4-BE49-F238E27FC236}">
                    <a16:creationId xmlns:a16="http://schemas.microsoft.com/office/drawing/2014/main" id="{2E41FF43-B3B0-42EB-B8F2-D101EBC9832E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B495F27B-4EDC-4C17-8ACD-BE46588FD48C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" name="List">
            <a:extLst>
              <a:ext uri="{FF2B5EF4-FFF2-40B4-BE49-F238E27FC236}">
                <a16:creationId xmlns:a16="http://schemas.microsoft.com/office/drawing/2014/main" id="{0D313539-DF10-4627-A9C6-2164944444C9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0BFBA44F-878D-4E2F-9073-9F0517D5BFB8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9" name="Background">
                <a:extLst>
                  <a:ext uri="{FF2B5EF4-FFF2-40B4-BE49-F238E27FC236}">
                    <a16:creationId xmlns:a16="http://schemas.microsoft.com/office/drawing/2014/main" id="{D46131D0-33D5-46D0-A343-8FAE54B385E5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1BB7E5C-4061-435E-87E5-6492AF737323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D94F5F9B-A619-4916-95E5-F27A40E4D7F3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5" name="ScrollBar">
                <a:extLst>
                  <a:ext uri="{FF2B5EF4-FFF2-40B4-BE49-F238E27FC236}">
                    <a16:creationId xmlns:a16="http://schemas.microsoft.com/office/drawing/2014/main" id="{AD6D82DF-9881-405A-A01B-5302E47B60C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6" name="Slider">
                <a:extLst>
                  <a:ext uri="{FF2B5EF4-FFF2-40B4-BE49-F238E27FC236}">
                    <a16:creationId xmlns:a16="http://schemas.microsoft.com/office/drawing/2014/main" id="{EA87A261-2016-4847-AE39-66BD3A6B99D9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UpArrow">
                <a:extLst>
                  <a:ext uri="{FF2B5EF4-FFF2-40B4-BE49-F238E27FC236}">
                    <a16:creationId xmlns:a16="http://schemas.microsoft.com/office/drawing/2014/main" id="{7F7577E6-24B0-4E0C-AE6C-F9F99A9CC753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DownArrow">
                <a:extLst>
                  <a:ext uri="{FF2B5EF4-FFF2-40B4-BE49-F238E27FC236}">
                    <a16:creationId xmlns:a16="http://schemas.microsoft.com/office/drawing/2014/main" id="{F2500849-F610-4CD9-B722-C7E50D9FDB43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1" name="List">
            <a:extLst>
              <a:ext uri="{FF2B5EF4-FFF2-40B4-BE49-F238E27FC236}">
                <a16:creationId xmlns:a16="http://schemas.microsoft.com/office/drawing/2014/main" id="{1CCE194E-3DF4-4070-AE73-D93EC3944D88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1D6DFDB3-1A7C-48A7-AFBA-07466DE7090C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8" name="Background">
                <a:extLst>
                  <a:ext uri="{FF2B5EF4-FFF2-40B4-BE49-F238E27FC236}">
                    <a16:creationId xmlns:a16="http://schemas.microsoft.com/office/drawing/2014/main" id="{42360BB8-948C-4818-8144-1BC70F6D5283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01CC5F2E-026E-4CCF-8C2E-98FF1C257EBD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BBCB3CEB-F65D-44E8-9371-F64E19511155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4" name="ScrollBar">
                <a:extLst>
                  <a:ext uri="{FF2B5EF4-FFF2-40B4-BE49-F238E27FC236}">
                    <a16:creationId xmlns:a16="http://schemas.microsoft.com/office/drawing/2014/main" id="{BB4FE7AC-97BC-452D-A56B-33E0885141C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5" name="Slider">
                <a:extLst>
                  <a:ext uri="{FF2B5EF4-FFF2-40B4-BE49-F238E27FC236}">
                    <a16:creationId xmlns:a16="http://schemas.microsoft.com/office/drawing/2014/main" id="{29DD2CC3-192E-48E4-A631-B4BF04294448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UpArrow">
                <a:extLst>
                  <a:ext uri="{FF2B5EF4-FFF2-40B4-BE49-F238E27FC236}">
                    <a16:creationId xmlns:a16="http://schemas.microsoft.com/office/drawing/2014/main" id="{D63B61BF-AB57-48DC-8E06-B5568357E117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DownArrow">
                <a:extLst>
                  <a:ext uri="{FF2B5EF4-FFF2-40B4-BE49-F238E27FC236}">
                    <a16:creationId xmlns:a16="http://schemas.microsoft.com/office/drawing/2014/main" id="{9C25936D-AEEE-4CF3-B669-9921A34BFDBC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0" name="Content">
            <a:extLst>
              <a:ext uri="{FF2B5EF4-FFF2-40B4-BE49-F238E27FC236}">
                <a16:creationId xmlns:a16="http://schemas.microsoft.com/office/drawing/2014/main" id="{B59488B1-9AFF-404A-B6C1-2C30B09EF600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867E1559-4011-45CB-8555-458238792046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FD8A773-6FFC-4E9D-9F18-1685C2D5050D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List">
            <a:extLst>
              <a:ext uri="{FF2B5EF4-FFF2-40B4-BE49-F238E27FC236}">
                <a16:creationId xmlns:a16="http://schemas.microsoft.com/office/drawing/2014/main" id="{C5917C7A-F8CD-4C0B-8512-43FCE9BCE9B9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54" name="Group 2">
              <a:extLst>
                <a:ext uri="{FF2B5EF4-FFF2-40B4-BE49-F238E27FC236}">
                  <a16:creationId xmlns:a16="http://schemas.microsoft.com/office/drawing/2014/main" id="{5619523C-2957-4990-A03F-B065A8817724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0" name="Background">
                <a:extLst>
                  <a:ext uri="{FF2B5EF4-FFF2-40B4-BE49-F238E27FC236}">
                    <a16:creationId xmlns:a16="http://schemas.microsoft.com/office/drawing/2014/main" id="{1AD86566-DF70-4C88-86A4-1C3C755EE710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02283BE7-7AB8-450F-BF49-43186127F67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55" name="Group 3">
              <a:extLst>
                <a:ext uri="{FF2B5EF4-FFF2-40B4-BE49-F238E27FC236}">
                  <a16:creationId xmlns:a16="http://schemas.microsoft.com/office/drawing/2014/main" id="{77C798DC-628B-4173-9FC7-8C814AEA295F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56" name="ScrollBar">
                <a:extLst>
                  <a:ext uri="{FF2B5EF4-FFF2-40B4-BE49-F238E27FC236}">
                    <a16:creationId xmlns:a16="http://schemas.microsoft.com/office/drawing/2014/main" id="{4AE284A6-F222-4A1D-914D-479CD39D12EB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57" name="Slider">
                <a:extLst>
                  <a:ext uri="{FF2B5EF4-FFF2-40B4-BE49-F238E27FC236}">
                    <a16:creationId xmlns:a16="http://schemas.microsoft.com/office/drawing/2014/main" id="{093798AE-3816-4CDB-9B74-2B52BA8155FE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UpArrow">
                <a:extLst>
                  <a:ext uri="{FF2B5EF4-FFF2-40B4-BE49-F238E27FC236}">
                    <a16:creationId xmlns:a16="http://schemas.microsoft.com/office/drawing/2014/main" id="{FBE23323-7641-421C-BF11-1292FB071799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DownArrow">
                <a:extLst>
                  <a:ext uri="{FF2B5EF4-FFF2-40B4-BE49-F238E27FC236}">
                    <a16:creationId xmlns:a16="http://schemas.microsoft.com/office/drawing/2014/main" id="{B7C383E6-7276-45D5-98DD-FBF97F50D7EA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69912083-6972-41EA-A7AD-7E1EA8EF7EA7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69FD902-FC5C-45FA-BC44-342665C31A7A}"/>
              </a:ext>
            </a:extLst>
          </p:cNvPr>
          <p:cNvGrpSpPr/>
          <p:nvPr/>
        </p:nvGrpSpPr>
        <p:grpSpPr bwMode="auto">
          <a:xfrm>
            <a:off x="839416" y="367797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A74A3F1-61AA-487E-AAED-B9D2A2EC9EE8}"/>
                </a:ext>
              </a:extLst>
            </p:cNvPr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2E6E095-5577-4932-9DF9-A033390019B9}"/>
                </a:ext>
              </a:extLst>
            </p:cNvPr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0" name="Content">
            <a:extLst>
              <a:ext uri="{FF2B5EF4-FFF2-40B4-BE49-F238E27FC236}">
                <a16:creationId xmlns:a16="http://schemas.microsoft.com/office/drawing/2014/main" id="{316D048A-06CE-49B5-9718-B81F0928B3A7}"/>
              </a:ext>
            </a:extLst>
          </p:cNvPr>
          <p:cNvSpPr>
            <a:spLocks/>
          </p:cNvSpPr>
          <p:nvPr/>
        </p:nvSpPr>
        <p:spPr bwMode="auto">
          <a:xfrm>
            <a:off x="3823188" y="849597"/>
            <a:ext cx="3496948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Registrierung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424FEA-58FD-4BCA-9DAF-84A96E9087BD}"/>
              </a:ext>
            </a:extLst>
          </p:cNvPr>
          <p:cNvSpPr/>
          <p:nvPr/>
        </p:nvSpPr>
        <p:spPr bwMode="auto">
          <a:xfrm>
            <a:off x="4862024" y="4108039"/>
            <a:ext cx="1220102" cy="36004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849E7E3-A234-428D-AD09-3B8A38A8A72B}"/>
              </a:ext>
            </a:extLst>
          </p:cNvPr>
          <p:cNvSpPr>
            <a:spLocks/>
          </p:cNvSpPr>
          <p:nvPr/>
        </p:nvSpPr>
        <p:spPr bwMode="auto">
          <a:xfrm>
            <a:off x="4148368" y="1862875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Name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75F5AF-CF6E-45B4-BD81-EEF2BA25C721}"/>
              </a:ext>
            </a:extLst>
          </p:cNvPr>
          <p:cNvSpPr>
            <a:spLocks/>
          </p:cNvSpPr>
          <p:nvPr/>
        </p:nvSpPr>
        <p:spPr bwMode="auto">
          <a:xfrm>
            <a:off x="3572889" y="3190044"/>
            <a:ext cx="13644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Wähle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C2C1D71-3CAE-4A48-93FD-A9057B091E0D}"/>
              </a:ext>
            </a:extLst>
          </p:cNvPr>
          <p:cNvSpPr>
            <a:spLocks/>
          </p:cNvSpPr>
          <p:nvPr/>
        </p:nvSpPr>
        <p:spPr bwMode="auto">
          <a:xfrm>
            <a:off x="4026539" y="2239635"/>
            <a:ext cx="8354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Vorname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538C496-6574-446C-8087-E4AC88CEC3A3}"/>
              </a:ext>
            </a:extLst>
          </p:cNvPr>
          <p:cNvSpPr>
            <a:spLocks/>
          </p:cNvSpPr>
          <p:nvPr/>
        </p:nvSpPr>
        <p:spPr bwMode="auto">
          <a:xfrm>
            <a:off x="3717137" y="2667880"/>
            <a:ext cx="12282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Geburtsdatum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grpSp>
        <p:nvGrpSpPr>
          <p:cNvPr id="32" name="Gruppieren 55">
            <a:extLst>
              <a:ext uri="{FF2B5EF4-FFF2-40B4-BE49-F238E27FC236}">
                <a16:creationId xmlns:a16="http://schemas.microsoft.com/office/drawing/2014/main" id="{DB5D14F1-FC37-4C81-AE0C-BC757E35F9C0}"/>
              </a:ext>
            </a:extLst>
          </p:cNvPr>
          <p:cNvGrpSpPr/>
          <p:nvPr/>
        </p:nvGrpSpPr>
        <p:grpSpPr bwMode="auto">
          <a:xfrm>
            <a:off x="4889745" y="1880949"/>
            <a:ext cx="1220102" cy="1537695"/>
            <a:chOff x="2498736" y="2026413"/>
            <a:chExt cx="1220102" cy="1537695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F6359E15-A214-4A5C-A4C4-F1668E4A1B1F}"/>
                </a:ext>
              </a:extLst>
            </p:cNvPr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419BCA15-F4B4-4E98-BFFC-C5D061F9874C}"/>
                </a:ext>
              </a:extLst>
            </p:cNvPr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A45EB1E4-4D53-44F8-8A14-A1A3031B9874}"/>
                </a:ext>
              </a:extLst>
            </p:cNvPr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E0F9A35F-5A1F-428C-96F9-F00ED4AA1BB4}"/>
                </a:ext>
              </a:extLst>
            </p:cNvPr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  <p:pic>
        <p:nvPicPr>
          <p:cNvPr id="16" name="Grafik 15" descr="Pfeil: 180-Grad">
            <a:extLst>
              <a:ext uri="{FF2B5EF4-FFF2-40B4-BE49-F238E27FC236}">
                <a16:creationId xmlns:a16="http://schemas.microsoft.com/office/drawing/2014/main" id="{507C093E-8950-416D-99FA-7D5471438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304" y="422165"/>
            <a:ext cx="454288" cy="454288"/>
          </a:xfrm>
          <a:prstGeom prst="rect">
            <a:avLst/>
          </a:prstGeom>
        </p:spPr>
      </p:pic>
      <p:pic>
        <p:nvPicPr>
          <p:cNvPr id="17" name="Grafik 16" descr="Heim">
            <a:extLst>
              <a:ext uri="{FF2B5EF4-FFF2-40B4-BE49-F238E27FC236}">
                <a16:creationId xmlns:a16="http://schemas.microsoft.com/office/drawing/2014/main" id="{0E50BB4A-F067-4417-BDF9-B4798DD41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8135" y="404664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3AA38DA4-CCA2-406D-8E2D-7BF4EFB57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D4B2A678-6CA7-409E-875C-C2028F8CC795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404309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Bearbeiten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17A5886-FE79-466C-8CF7-369FD63F20D9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Hinzufügen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C25FF16-A99F-4D6F-AB91-DB1BBCF854C2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1" name="List">
            <a:extLst>
              <a:ext uri="{FF2B5EF4-FFF2-40B4-BE49-F238E27FC236}">
                <a16:creationId xmlns:a16="http://schemas.microsoft.com/office/drawing/2014/main" id="{DCCB9494-4B20-4D77-ACE4-3539867F9BCB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D7651AA9-F77F-42BC-8F61-B9C45FC92AF4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18" name="Background">
                <a:extLst>
                  <a:ext uri="{FF2B5EF4-FFF2-40B4-BE49-F238E27FC236}">
                    <a16:creationId xmlns:a16="http://schemas.microsoft.com/office/drawing/2014/main" id="{9F431239-83FD-4227-9B66-4ECD7248F65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7950D902-2446-4A6A-AB4A-EC96A037606A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5AC58EB5-1717-450F-ABDF-0B8E1A33362A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" name="ScrollBar">
                <a:extLst>
                  <a:ext uri="{FF2B5EF4-FFF2-40B4-BE49-F238E27FC236}">
                    <a16:creationId xmlns:a16="http://schemas.microsoft.com/office/drawing/2014/main" id="{4B0300DC-C6A2-4E86-8FF8-8ED8592333E5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5" name="Slider">
                <a:extLst>
                  <a:ext uri="{FF2B5EF4-FFF2-40B4-BE49-F238E27FC236}">
                    <a16:creationId xmlns:a16="http://schemas.microsoft.com/office/drawing/2014/main" id="{38778B57-A782-4DB3-A535-F9B45B8A4B6F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UpArrow">
                <a:extLst>
                  <a:ext uri="{FF2B5EF4-FFF2-40B4-BE49-F238E27FC236}">
                    <a16:creationId xmlns:a16="http://schemas.microsoft.com/office/drawing/2014/main" id="{AA22BF79-1019-45C9-9302-40D2FA3A4F3A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DownArrow">
                <a:extLst>
                  <a:ext uri="{FF2B5EF4-FFF2-40B4-BE49-F238E27FC236}">
                    <a16:creationId xmlns:a16="http://schemas.microsoft.com/office/drawing/2014/main" id="{D50FC41C-B813-4678-96D1-8E8AACE04066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" name="List">
            <a:extLst>
              <a:ext uri="{FF2B5EF4-FFF2-40B4-BE49-F238E27FC236}">
                <a16:creationId xmlns:a16="http://schemas.microsoft.com/office/drawing/2014/main" id="{476A3280-E4FA-4FDF-B8D1-4E99F9C6346A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7332E894-D56E-45AB-B110-B3A0C7D1B790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B7D03AE6-1488-447B-8BA7-7BB187A4D27A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8A8E0B6-E1B2-408F-BE6E-7F36CBAE6C4E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DD7641A2-A843-4FB9-A518-66D8FD8BF89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1894F177-1E11-4EBF-97B2-606FA875350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7DD51005-D798-4C3D-B791-0820C57D9258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BFA00D4F-F2DE-48F2-A78D-26BD46BF6F9B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2D596A31-C0B6-4088-BCD7-996C6759C3D1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9" name="List">
            <a:extLst>
              <a:ext uri="{FF2B5EF4-FFF2-40B4-BE49-F238E27FC236}">
                <a16:creationId xmlns:a16="http://schemas.microsoft.com/office/drawing/2014/main" id="{8C238C27-2908-4D1C-85E6-F9CAF4470D85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9CE70474-1BFE-4C74-8C92-C53A90711016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0C415429-AC46-44C8-A468-589D693C32DE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344FC830-6F70-4CC4-AFF3-E91C8B0A77D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947A3CC7-46BB-4BC8-A10A-E5106163267B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1AC9854A-DA46-46B3-AE56-F8706608BBC9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012537BB-7018-4723-B21A-B4FFAF15258E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B7F2C85E-A83C-4933-86E7-8E2476170FDE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0D3F0BC8-35D3-4088-9B90-1E9725FAF168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02983D4B-1FCE-4071-9F85-FCC8DEDC92BD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C45E0ED-6D79-4F76-982B-AA31F1BD8D90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9B978AA-E200-49C1-86B5-35FB44E78708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List">
            <a:extLst>
              <a:ext uri="{FF2B5EF4-FFF2-40B4-BE49-F238E27FC236}">
                <a16:creationId xmlns:a16="http://schemas.microsoft.com/office/drawing/2014/main" id="{CD19417C-FE80-402A-B754-8DF234EBF1A7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60863EA8-959A-4140-9A6E-9B9B6141CECC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8" name="Background">
                <a:extLst>
                  <a:ext uri="{FF2B5EF4-FFF2-40B4-BE49-F238E27FC236}">
                    <a16:creationId xmlns:a16="http://schemas.microsoft.com/office/drawing/2014/main" id="{F5029FB3-80CC-4142-9EE7-A86DAE4D2A6C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613DCD71-C3A5-4B38-BDF2-E15F1D079D65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27AC9013-63B4-43FC-8619-C297126CCE5B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4" name="ScrollBar">
                <a:extLst>
                  <a:ext uri="{FF2B5EF4-FFF2-40B4-BE49-F238E27FC236}">
                    <a16:creationId xmlns:a16="http://schemas.microsoft.com/office/drawing/2014/main" id="{E421C1EB-FA2F-416A-8818-07EB3445E74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5" name="Slider">
                <a:extLst>
                  <a:ext uri="{FF2B5EF4-FFF2-40B4-BE49-F238E27FC236}">
                    <a16:creationId xmlns:a16="http://schemas.microsoft.com/office/drawing/2014/main" id="{31F517C3-D7A5-4AD3-82E3-5F387895AF45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UpArrow">
                <a:extLst>
                  <a:ext uri="{FF2B5EF4-FFF2-40B4-BE49-F238E27FC236}">
                    <a16:creationId xmlns:a16="http://schemas.microsoft.com/office/drawing/2014/main" id="{4460D650-15DF-4A8C-8BE6-2F0FE32181EF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DownArrow">
                <a:extLst>
                  <a:ext uri="{FF2B5EF4-FFF2-40B4-BE49-F238E27FC236}">
                    <a16:creationId xmlns:a16="http://schemas.microsoft.com/office/drawing/2014/main" id="{B0960948-2D99-4A7B-9FB6-C454387DEDEB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0" name="Content">
            <a:extLst>
              <a:ext uri="{FF2B5EF4-FFF2-40B4-BE49-F238E27FC236}">
                <a16:creationId xmlns:a16="http://schemas.microsoft.com/office/drawing/2014/main" id="{C27813D0-0DF9-4DDC-9254-9CC235410F2C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5AD317CF-9F5A-4017-A43F-F37661C4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15" y="3573016"/>
            <a:ext cx="4955957" cy="300739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9FE906-9F31-409B-A106-DE27C01E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4" y="260648"/>
            <a:ext cx="4963734" cy="30243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9D85329-916C-4C98-B619-1E17CDEF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60648"/>
            <a:ext cx="4870788" cy="2952328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33C853D-057C-4530-9F7E-D878F80E1C80}"/>
              </a:ext>
            </a:extLst>
          </p:cNvPr>
          <p:cNvCxnSpPr>
            <a:cxnSpLocks/>
          </p:cNvCxnSpPr>
          <p:nvPr/>
        </p:nvCxnSpPr>
        <p:spPr>
          <a:xfrm>
            <a:off x="4079776" y="1700808"/>
            <a:ext cx="38164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23B5817-69FD-4CC4-95EA-5E841AE4B96C}"/>
              </a:ext>
            </a:extLst>
          </p:cNvPr>
          <p:cNvCxnSpPr>
            <a:cxnSpLocks/>
          </p:cNvCxnSpPr>
          <p:nvPr/>
        </p:nvCxnSpPr>
        <p:spPr>
          <a:xfrm>
            <a:off x="2351584" y="1340768"/>
            <a:ext cx="3024336" cy="2736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081440C-54D9-494F-A4D1-C8D13A323B80}"/>
              </a:ext>
            </a:extLst>
          </p:cNvPr>
          <p:cNvCxnSpPr>
            <a:cxnSpLocks/>
          </p:cNvCxnSpPr>
          <p:nvPr/>
        </p:nvCxnSpPr>
        <p:spPr>
          <a:xfrm flipH="1">
            <a:off x="6816080" y="2492896"/>
            <a:ext cx="2160240" cy="15841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A244618-FED4-480A-B300-20C158F37718}"/>
              </a:ext>
            </a:extLst>
          </p:cNvPr>
          <p:cNvSpPr txBox="1"/>
          <p:nvPr/>
        </p:nvSpPr>
        <p:spPr>
          <a:xfrm>
            <a:off x="5519936" y="1340768"/>
            <a:ext cx="115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Variante</a:t>
            </a:r>
            <a:r>
              <a:rPr lang="de-DE" sz="1400" b="1" i="1" dirty="0"/>
              <a:t> A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14B95D2-BC0F-4804-AFB8-E9ED997143FF}"/>
              </a:ext>
            </a:extLst>
          </p:cNvPr>
          <p:cNvSpPr txBox="1"/>
          <p:nvPr/>
        </p:nvSpPr>
        <p:spPr>
          <a:xfrm>
            <a:off x="2927648" y="2780928"/>
            <a:ext cx="113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>
                <a:solidFill>
                  <a:schemeClr val="bg1">
                    <a:lumMod val="95000"/>
                  </a:schemeClr>
                </a:solidFill>
              </a:rPr>
              <a:t>Variante B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AEA4939-3012-4E21-8D6F-C937B466E4A1}"/>
              </a:ext>
            </a:extLst>
          </p:cNvPr>
          <p:cNvCxnSpPr>
            <a:cxnSpLocks/>
          </p:cNvCxnSpPr>
          <p:nvPr/>
        </p:nvCxnSpPr>
        <p:spPr>
          <a:xfrm>
            <a:off x="6312024" y="5661248"/>
            <a:ext cx="432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AE87686-7ED7-428F-8530-DD08E1DA4A8B}"/>
              </a:ext>
            </a:extLst>
          </p:cNvPr>
          <p:cNvSpPr txBox="1"/>
          <p:nvPr/>
        </p:nvSpPr>
        <p:spPr>
          <a:xfrm>
            <a:off x="8688288" y="5250686"/>
            <a:ext cx="195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Zur GUI „Bestellung“</a:t>
            </a:r>
            <a:r>
              <a:rPr lang="de-DE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4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9BB6EA9-A24E-4A29-9B9E-0BF3BFE9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7" y="260649"/>
            <a:ext cx="5042412" cy="3024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7EB33F9-377E-4007-A891-07BD277E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03" y="260649"/>
            <a:ext cx="5042413" cy="3024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4FE7D-BDF5-48A6-9062-8DAA7354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60" y="3501009"/>
            <a:ext cx="5042412" cy="3024335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91815C-5ECA-41EA-B6D2-73F4EC4D1D9A}"/>
              </a:ext>
            </a:extLst>
          </p:cNvPr>
          <p:cNvCxnSpPr>
            <a:cxnSpLocks/>
          </p:cNvCxnSpPr>
          <p:nvPr/>
        </p:nvCxnSpPr>
        <p:spPr>
          <a:xfrm flipV="1">
            <a:off x="3071664" y="764704"/>
            <a:ext cx="5040560" cy="144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23CB4BF-FB5E-4189-BAE2-2A01DEE07E88}"/>
              </a:ext>
            </a:extLst>
          </p:cNvPr>
          <p:cNvCxnSpPr>
            <a:cxnSpLocks/>
          </p:cNvCxnSpPr>
          <p:nvPr/>
        </p:nvCxnSpPr>
        <p:spPr>
          <a:xfrm flipH="1">
            <a:off x="7032104" y="2492896"/>
            <a:ext cx="2087305" cy="151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8640"/>
            <a:ext cx="5009272" cy="319998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732B0CF-E392-4C7F-8DB2-76072E99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88640"/>
            <a:ext cx="5009272" cy="319998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E8CDA-98B0-4484-9A1C-A40B2F1F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3" y="3573016"/>
            <a:ext cx="5009272" cy="31687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0F3E3C-5362-451B-BB01-1EAC7BC4C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26" y="3550127"/>
            <a:ext cx="5018020" cy="316873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E9232A-1834-4625-96E9-F9D367688902}"/>
              </a:ext>
            </a:extLst>
          </p:cNvPr>
          <p:cNvCxnSpPr>
            <a:cxnSpLocks/>
          </p:cNvCxnSpPr>
          <p:nvPr/>
        </p:nvCxnSpPr>
        <p:spPr>
          <a:xfrm flipV="1">
            <a:off x="2855640" y="620688"/>
            <a:ext cx="5688632" cy="22638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95C89A-CF66-41E9-827F-6DBDDF8DD03B}"/>
              </a:ext>
            </a:extLst>
          </p:cNvPr>
          <p:cNvCxnSpPr>
            <a:cxnSpLocks/>
          </p:cNvCxnSpPr>
          <p:nvPr/>
        </p:nvCxnSpPr>
        <p:spPr>
          <a:xfrm flipH="1">
            <a:off x="3863752" y="2470547"/>
            <a:ext cx="5297381" cy="1583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C29CF5-7BE4-4CEC-B69A-EF6AB00FD55D}"/>
              </a:ext>
            </a:extLst>
          </p:cNvPr>
          <p:cNvCxnSpPr>
            <a:cxnSpLocks/>
          </p:cNvCxnSpPr>
          <p:nvPr/>
        </p:nvCxnSpPr>
        <p:spPr>
          <a:xfrm flipV="1">
            <a:off x="3287688" y="4054183"/>
            <a:ext cx="5184576" cy="2171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9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C8E6779-2465-4F9B-8435-D769DC39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429000"/>
            <a:ext cx="5009271" cy="31797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58924"/>
            <a:ext cx="5009272" cy="319998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C8BB71-F3EB-47A0-9D58-40FF5C45A9D4}"/>
              </a:ext>
            </a:extLst>
          </p:cNvPr>
          <p:cNvCxnSpPr>
            <a:cxnSpLocks/>
          </p:cNvCxnSpPr>
          <p:nvPr/>
        </p:nvCxnSpPr>
        <p:spPr>
          <a:xfrm>
            <a:off x="3656730" y="2924944"/>
            <a:ext cx="481553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9EF288-86B3-4CEC-9B44-77F58C4E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88640"/>
            <a:ext cx="5098042" cy="32106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9018"/>
            <a:ext cx="5009272" cy="319998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C8BB71-F3EB-47A0-9D58-40FF5C45A9D4}"/>
              </a:ext>
            </a:extLst>
          </p:cNvPr>
          <p:cNvCxnSpPr>
            <a:cxnSpLocks/>
          </p:cNvCxnSpPr>
          <p:nvPr/>
        </p:nvCxnSpPr>
        <p:spPr>
          <a:xfrm flipV="1">
            <a:off x="4511824" y="764704"/>
            <a:ext cx="3888432" cy="2160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1C883DD-39BB-4FEE-B663-8B60B5DE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09" y="3645024"/>
            <a:ext cx="5009271" cy="309634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24D6D5D-CD95-42DB-A598-1776AC1D011E}"/>
              </a:ext>
            </a:extLst>
          </p:cNvPr>
          <p:cNvCxnSpPr>
            <a:cxnSpLocks/>
          </p:cNvCxnSpPr>
          <p:nvPr/>
        </p:nvCxnSpPr>
        <p:spPr>
          <a:xfrm flipH="1">
            <a:off x="6888088" y="3212976"/>
            <a:ext cx="2188981" cy="906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6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4BB10312-B0FE-4677-9812-91E4899D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76672"/>
            <a:ext cx="4764497" cy="28803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6D1396-8A64-4030-9DF1-A6B82C14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76672"/>
            <a:ext cx="4764497" cy="28923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7EC804-05DD-4E49-8CAB-90E98330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570829"/>
            <a:ext cx="4764497" cy="28923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DCCC79-E589-4CDD-A78B-6913C916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571254"/>
            <a:ext cx="4764497" cy="289239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199D22D-52BC-4222-BC45-4B4D974C11A8}"/>
              </a:ext>
            </a:extLst>
          </p:cNvPr>
          <p:cNvCxnSpPr>
            <a:cxnSpLocks/>
          </p:cNvCxnSpPr>
          <p:nvPr/>
        </p:nvCxnSpPr>
        <p:spPr>
          <a:xfrm flipV="1">
            <a:off x="2567608" y="836712"/>
            <a:ext cx="5184576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5E2FEC-60AA-4719-B5C4-4FE299DC1208}"/>
              </a:ext>
            </a:extLst>
          </p:cNvPr>
          <p:cNvCxnSpPr>
            <a:cxnSpLocks/>
          </p:cNvCxnSpPr>
          <p:nvPr/>
        </p:nvCxnSpPr>
        <p:spPr>
          <a:xfrm flipH="1">
            <a:off x="3575720" y="1628800"/>
            <a:ext cx="3384376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89A640-BAEA-44E8-B7A0-544057DF0755}"/>
              </a:ext>
            </a:extLst>
          </p:cNvPr>
          <p:cNvCxnSpPr>
            <a:cxnSpLocks/>
          </p:cNvCxnSpPr>
          <p:nvPr/>
        </p:nvCxnSpPr>
        <p:spPr>
          <a:xfrm>
            <a:off x="7896200" y="1772816"/>
            <a:ext cx="0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6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7EAF2DE-6CF6-4B8B-B3CA-BC119D6D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533149"/>
            <a:ext cx="4767485" cy="28958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47D96A9-6988-4C0B-AFFF-47145735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03" y="533149"/>
            <a:ext cx="4770188" cy="28958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0D6047-13D5-4627-8320-E592DAE3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573016"/>
            <a:ext cx="4770188" cy="28958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25C26A9-C6F9-42FC-8BCE-8477C18D5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00211"/>
            <a:ext cx="4770188" cy="2895851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410A87-C119-45F9-81AF-B9000E66CB4A}"/>
              </a:ext>
            </a:extLst>
          </p:cNvPr>
          <p:cNvCxnSpPr>
            <a:cxnSpLocks/>
          </p:cNvCxnSpPr>
          <p:nvPr/>
        </p:nvCxnSpPr>
        <p:spPr>
          <a:xfrm flipV="1">
            <a:off x="1703512" y="1109214"/>
            <a:ext cx="5904656" cy="8076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5705269-7DD8-46E5-956D-D0CA94A2814F}"/>
              </a:ext>
            </a:extLst>
          </p:cNvPr>
          <p:cNvCxnSpPr>
            <a:cxnSpLocks/>
          </p:cNvCxnSpPr>
          <p:nvPr/>
        </p:nvCxnSpPr>
        <p:spPr>
          <a:xfrm>
            <a:off x="3486397" y="1772816"/>
            <a:ext cx="0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1D3E6DB-45EB-4B2A-B24B-4595B4480C10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3888432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3756721" y="1076667"/>
            <a:ext cx="334739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Registrierung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3414287" y="2348880"/>
            <a:ext cx="3834703" cy="210826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Dank!</a:t>
            </a:r>
          </a:p>
          <a:p>
            <a:pPr algn="ctr">
              <a:defRPr/>
            </a:pPr>
            <a:endParaRPr lang="en-US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wurden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erfolgreich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registriert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</a:p>
          <a:p>
            <a:pPr algn="ctr">
              <a:defRPr/>
            </a:pPr>
            <a:endParaRPr lang="en-US" sz="1600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endParaRPr lang="en-US" sz="1600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-ID </a:t>
            </a: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lautet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  <a:p>
            <a:pPr algn="ctr">
              <a:defRPr/>
            </a:pPr>
            <a:endParaRPr lang="en-US" sz="1600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r>
              <a:rPr lang="en-US" sz="1600" b="1" i="1" dirty="0">
                <a:solidFill>
                  <a:srgbClr val="FFFF00"/>
                </a:solidFill>
                <a:latin typeface="Segoe UI"/>
                <a:ea typeface="Segoe UI"/>
              </a:rPr>
              <a:t>&lt;</a:t>
            </a:r>
            <a:r>
              <a:rPr lang="en-US" sz="1600" b="1" i="1" dirty="0" err="1">
                <a:solidFill>
                  <a:srgbClr val="FFFF00"/>
                </a:solidFill>
                <a:latin typeface="Segoe UI"/>
                <a:ea typeface="Segoe UI"/>
              </a:rPr>
              <a:t>Kunden</a:t>
            </a:r>
            <a:r>
              <a:rPr lang="en-US" sz="1600" b="1" i="1" dirty="0">
                <a:solidFill>
                  <a:srgbClr val="FFFF00"/>
                </a:solidFill>
                <a:latin typeface="Segoe UI"/>
                <a:ea typeface="Segoe UI"/>
              </a:rPr>
              <a:t>-ID&gt;</a:t>
            </a:r>
            <a:endParaRPr lang="en-US" sz="1600" dirty="0">
              <a:solidFill>
                <a:srgbClr val="FFFF00"/>
              </a:solidFill>
              <a:latin typeface="Segoe UI"/>
              <a:ea typeface="Segoe UI"/>
            </a:endParaRP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488" y="536865"/>
            <a:ext cx="8584254" cy="6321135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649864" y="1362585"/>
            <a:ext cx="24725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6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7" name="List"/>
          <p:cNvGrpSpPr/>
          <p:nvPr/>
        </p:nvGrpSpPr>
        <p:grpSpPr bwMode="auto">
          <a:xfrm>
            <a:off x="4952643" y="2577797"/>
            <a:ext cx="1661099" cy="1585943"/>
            <a:chOff x="4600722" y="3047458"/>
            <a:chExt cx="1661099" cy="1603176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9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0" name="Content"/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11" name="Group 3"/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2" name="ScrollBar"/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3" name="Slider"/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UpArrow"/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DownArrow"/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" name="List"/>
          <p:cNvGrpSpPr/>
          <p:nvPr/>
        </p:nvGrpSpPr>
        <p:grpSpPr bwMode="auto">
          <a:xfrm>
            <a:off x="7167307" y="2590524"/>
            <a:ext cx="1651415" cy="1533690"/>
            <a:chOff x="4610405" y="3047458"/>
            <a:chExt cx="1651415" cy="1533690"/>
          </a:xfrm>
        </p:grpSpPr>
        <p:grpSp>
          <p:nvGrpSpPr>
            <p:cNvPr id="1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9" name="Content"/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2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2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5" name="Content"/>
          <p:cNvSpPr/>
          <p:nvPr/>
        </p:nvSpPr>
        <p:spPr bwMode="auto">
          <a:xfrm>
            <a:off x="5139008" y="4581128"/>
            <a:ext cx="1245023" cy="52792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Zur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</a:t>
            </a:r>
            <a:r>
              <a:rPr lang="en-US" sz="1200" dirty="0" err="1">
                <a:solidFill>
                  <a:srgbClr val="000000"/>
                </a:solidFill>
                <a:latin typeface="Segoe UI"/>
              </a:rPr>
              <a:t>uchung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6" name="List"/>
          <p:cNvGrpSpPr/>
          <p:nvPr/>
        </p:nvGrpSpPr>
        <p:grpSpPr bwMode="auto">
          <a:xfrm>
            <a:off x="2831127" y="2590524"/>
            <a:ext cx="1651415" cy="1533690"/>
            <a:chOff x="4610405" y="3047458"/>
            <a:chExt cx="1651415" cy="1533690"/>
          </a:xfrm>
        </p:grpSpPr>
        <p:grpSp>
          <p:nvGrpSpPr>
            <p:cNvPr id="2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9" name="Content"/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3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F4A8D9AD-F384-4908-BB18-C8ACCC28239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022168" y="2281437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FD79C0FE-619B-493D-9496-53323B8F2A7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126635" y="2281437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95C9DB6-4BB5-43F1-83C0-3A01831D204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205522" y="2276872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D3B1BF4-61E3-4FBA-B7F9-C743947A711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29368" y="5661248"/>
            <a:ext cx="1106592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me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bewerten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74A9C229-B13A-46D5-A75C-C462C2E5220D}"/>
              </a:ext>
            </a:extLst>
          </p:cNvPr>
          <p:cNvSpPr/>
          <p:nvPr>
            <p:custDataLst>
              <p:custData r:id="rId5"/>
            </p:custDataLst>
          </p:nvPr>
        </p:nvSpPr>
        <p:spPr bwMode="auto">
          <a:xfrm>
            <a:off x="6069528" y="5648672"/>
            <a:ext cx="1106592" cy="372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mdetails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anzeigen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59BBFAE2-8995-4A20-A4EA-BAE6CB9FD463}"/>
              </a:ext>
            </a:extLst>
          </p:cNvPr>
          <p:cNvSpPr/>
          <p:nvPr>
            <p:custDataLst>
              <p:custData r:id="rId6"/>
            </p:custDataLst>
          </p:nvPr>
        </p:nvSpPr>
        <p:spPr bwMode="auto">
          <a:xfrm>
            <a:off x="7464152" y="5648672"/>
            <a:ext cx="1106592" cy="3726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me </a:t>
            </a: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filtern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2FDB4992-2CE5-4389-809E-6399232C3FA2}"/>
              </a:ext>
            </a:extLst>
          </p:cNvPr>
          <p:cNvSpPr txBox="1"/>
          <p:nvPr>
            <p:custDataLst>
              <p:custData r:id="rId7"/>
            </p:custDataLst>
          </p:nvPr>
        </p:nvSpPr>
        <p:spPr bwMode="auto">
          <a:xfrm>
            <a:off x="2826874" y="5733256"/>
            <a:ext cx="16129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Weitere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Funktionen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3" name="Grafik 42" descr="Pfeil: 180-Grad">
            <a:extLst>
              <a:ext uri="{FF2B5EF4-FFF2-40B4-BE49-F238E27FC236}">
                <a16:creationId xmlns:a16="http://schemas.microsoft.com/office/drawing/2014/main" id="{B02D8E98-FEF7-48CC-B1CA-054D900571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2304" y="638189"/>
            <a:ext cx="454288" cy="454288"/>
          </a:xfrm>
          <a:prstGeom prst="rect">
            <a:avLst/>
          </a:prstGeom>
        </p:spPr>
      </p:pic>
      <p:pic>
        <p:nvPicPr>
          <p:cNvPr id="44" name="Grafik 43" descr="Heim">
            <a:extLst>
              <a:ext uri="{FF2B5EF4-FFF2-40B4-BE49-F238E27FC236}">
                <a16:creationId xmlns:a16="http://schemas.microsoft.com/office/drawing/2014/main" id="{0D208B6C-B411-4279-BE19-843A58FEB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8135" y="620688"/>
            <a:ext cx="454289" cy="4542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23" y="482600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7940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270405" y="3901948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Bestätigen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56B2BE4A-F3AF-4CC9-9C56-2FD82AC6D1A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270405" y="23704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3004327" y="1800510"/>
            <a:ext cx="14510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Tickets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kaufen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73" name="NumericStepper">
            <a:extLst>
              <a:ext uri="{FF2B5EF4-FFF2-40B4-BE49-F238E27FC236}">
                <a16:creationId xmlns:a16="http://schemas.microsoft.com/office/drawing/2014/main" id="{A5BB811A-85AA-4E51-987C-1C64948CC72C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567782" y="2370465"/>
            <a:ext cx="639086" cy="228600"/>
            <a:chOff x="4210050" y="3330449"/>
            <a:chExt cx="639086" cy="228600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D4B89F2-9733-49C6-811C-D215FF7928B6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5" name="DownBox">
              <a:extLst>
                <a:ext uri="{FF2B5EF4-FFF2-40B4-BE49-F238E27FC236}">
                  <a16:creationId xmlns:a16="http://schemas.microsoft.com/office/drawing/2014/main" id="{5AE814E3-CB28-4894-855E-EB910AE82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C7BE1874-F2AC-48F0-8F8C-13F712C5619A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UpBox">
              <a:extLst>
                <a:ext uri="{FF2B5EF4-FFF2-40B4-BE49-F238E27FC236}">
                  <a16:creationId xmlns:a16="http://schemas.microsoft.com/office/drawing/2014/main" id="{4D817083-6C22-44BA-9E0A-B5EB0FA16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UpArrow">
              <a:extLst>
                <a:ext uri="{FF2B5EF4-FFF2-40B4-BE49-F238E27FC236}">
                  <a16:creationId xmlns:a16="http://schemas.microsoft.com/office/drawing/2014/main" id="{0F625C29-DEFD-4603-A63E-978E4625CA4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5" name="NumericStepper">
            <a:extLst>
              <a:ext uri="{FF2B5EF4-FFF2-40B4-BE49-F238E27FC236}">
                <a16:creationId xmlns:a16="http://schemas.microsoft.com/office/drawing/2014/main" id="{695E5929-67D8-4E61-9241-6665D486E45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567782" y="2900733"/>
            <a:ext cx="639086" cy="228600"/>
            <a:chOff x="4210050" y="3330449"/>
            <a:chExt cx="639086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71A62E50-8270-400B-8E89-164FA076F5BD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Box">
              <a:extLst>
                <a:ext uri="{FF2B5EF4-FFF2-40B4-BE49-F238E27FC236}">
                  <a16:creationId xmlns:a16="http://schemas.microsoft.com/office/drawing/2014/main" id="{2C18BEB4-E294-4ED4-B3E2-0EACE984B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>
              <a:extLst>
                <a:ext uri="{FF2B5EF4-FFF2-40B4-BE49-F238E27FC236}">
                  <a16:creationId xmlns:a16="http://schemas.microsoft.com/office/drawing/2014/main" id="{BC2076AE-169A-4700-B5AA-733739968F0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Box">
              <a:extLst>
                <a:ext uri="{FF2B5EF4-FFF2-40B4-BE49-F238E27FC236}">
                  <a16:creationId xmlns:a16="http://schemas.microsoft.com/office/drawing/2014/main" id="{286B9A4A-F831-460C-A909-3B6CCFC3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Arrow">
              <a:extLst>
                <a:ext uri="{FF2B5EF4-FFF2-40B4-BE49-F238E27FC236}">
                  <a16:creationId xmlns:a16="http://schemas.microsoft.com/office/drawing/2014/main" id="{249AE056-3CE0-436C-A6F6-F1C3093660B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4C39A84E-7B75-4CD6-A024-EDA6FF1B86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70405" y="2892383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" name="Grafik 19" descr="Pfeil: 180-Grad">
            <a:extLst>
              <a:ext uri="{FF2B5EF4-FFF2-40B4-BE49-F238E27FC236}">
                <a16:creationId xmlns:a16="http://schemas.microsoft.com/office/drawing/2014/main" id="{C8E2A109-309D-4589-8F0E-AC0405D30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21" name="Grafik 20" descr="Heim">
            <a:extLst>
              <a:ext uri="{FF2B5EF4-FFF2-40B4-BE49-F238E27FC236}">
                <a16:creationId xmlns:a16="http://schemas.microsoft.com/office/drawing/2014/main" id="{8BA80AFD-51DD-4256-98AB-4A058CFF5C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49D70E7-6AA9-43B1-B65C-7E9262169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64" y="622641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E3070DE0-28CC-41A6-9FA8-760B83652086}"/>
              </a:ext>
            </a:extLst>
          </p:cNvPr>
          <p:cNvSpPr>
            <a:spLocks/>
          </p:cNvSpPr>
          <p:nvPr/>
        </p:nvSpPr>
        <p:spPr bwMode="auto">
          <a:xfrm>
            <a:off x="3759888" y="1227426"/>
            <a:ext cx="340830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bestätigen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4DB7BEB-88AF-4C5B-9EFB-FB85F4C3C171}"/>
              </a:ext>
            </a:extLst>
          </p:cNvPr>
          <p:cNvSpPr/>
          <p:nvPr/>
        </p:nvSpPr>
        <p:spPr bwMode="auto">
          <a:xfrm>
            <a:off x="4099934" y="4317411"/>
            <a:ext cx="1996065" cy="528746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Bestellung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bestätigen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22D385A-0024-4092-BF13-87EE5A850A48}"/>
              </a:ext>
            </a:extLst>
          </p:cNvPr>
          <p:cNvSpPr>
            <a:spLocks/>
          </p:cNvSpPr>
          <p:nvPr/>
        </p:nvSpPr>
        <p:spPr bwMode="auto">
          <a:xfrm>
            <a:off x="2684933" y="2052146"/>
            <a:ext cx="9573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wollen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1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7945E95-2DBB-4090-A8EB-D6B79759DA7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6566" y="20464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NumericStepper">
            <a:extLst>
              <a:ext uri="{FF2B5EF4-FFF2-40B4-BE49-F238E27FC236}">
                <a16:creationId xmlns:a16="http://schemas.microsoft.com/office/drawing/2014/main" id="{5CDF892F-C609-4A21-8FA7-D8695FFB45C9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674890" y="2015061"/>
            <a:ext cx="639086" cy="228600"/>
            <a:chOff x="4210050" y="3330449"/>
            <a:chExt cx="639086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655D5434-DC88-4302-AB7C-596A7F6BF0D0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50" name="DownBox">
              <a:extLst>
                <a:ext uri="{FF2B5EF4-FFF2-40B4-BE49-F238E27FC236}">
                  <a16:creationId xmlns:a16="http://schemas.microsoft.com/office/drawing/2014/main" id="{909ADCD7-C932-4D70-989F-DE60B31C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4786D2B9-795E-4FAF-8EFD-07D232C2675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Box">
              <a:extLst>
                <a:ext uri="{FF2B5EF4-FFF2-40B4-BE49-F238E27FC236}">
                  <a16:creationId xmlns:a16="http://schemas.microsoft.com/office/drawing/2014/main" id="{99DC85B9-C6D8-4C50-959E-C19BD5CFF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UpArrow">
              <a:extLst>
                <a:ext uri="{FF2B5EF4-FFF2-40B4-BE49-F238E27FC236}">
                  <a16:creationId xmlns:a16="http://schemas.microsoft.com/office/drawing/2014/main" id="{5049005B-F739-4AC9-9CF4-8C4B5E7C7E1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NumericStepper">
            <a:extLst>
              <a:ext uri="{FF2B5EF4-FFF2-40B4-BE49-F238E27FC236}">
                <a16:creationId xmlns:a16="http://schemas.microsoft.com/office/drawing/2014/main" id="{97FB19F6-DB8D-41E1-AB81-2CEDF3BDEA8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634899" y="2477583"/>
            <a:ext cx="639086" cy="228600"/>
            <a:chOff x="4210050" y="3330449"/>
            <a:chExt cx="639086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30E0E3C5-8240-412C-A20F-544FB3CE01A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Box">
              <a:extLst>
                <a:ext uri="{FF2B5EF4-FFF2-40B4-BE49-F238E27FC236}">
                  <a16:creationId xmlns:a16="http://schemas.microsoft.com/office/drawing/2014/main" id="{49CE7C8B-05AA-4C81-9438-592A397DE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C148AA75-C0BD-4A6D-AD03-D5D01BDD5F5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Box">
              <a:extLst>
                <a:ext uri="{FF2B5EF4-FFF2-40B4-BE49-F238E27FC236}">
                  <a16:creationId xmlns:a16="http://schemas.microsoft.com/office/drawing/2014/main" id="{D965B777-389A-43B1-A741-C083A1117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UpArrow">
              <a:extLst>
                <a:ext uri="{FF2B5EF4-FFF2-40B4-BE49-F238E27FC236}">
                  <a16:creationId xmlns:a16="http://schemas.microsoft.com/office/drawing/2014/main" id="{344398DE-8613-4C7E-9FCD-4294F0827A9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4201EF6-8325-4A12-A123-6FA82B98905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6566" y="2464917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D13846D5-CB4E-4904-85C9-F51DA357903B}"/>
              </a:ext>
            </a:extLst>
          </p:cNvPr>
          <p:cNvSpPr>
            <a:spLocks/>
          </p:cNvSpPr>
          <p:nvPr/>
        </p:nvSpPr>
        <p:spPr bwMode="auto">
          <a:xfrm>
            <a:off x="4360296" y="2032207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A2AF0C0-30A1-4D39-9185-F6DFA89D718F}"/>
              </a:ext>
            </a:extLst>
          </p:cNvPr>
          <p:cNvSpPr>
            <a:spLocks/>
          </p:cNvSpPr>
          <p:nvPr/>
        </p:nvSpPr>
        <p:spPr bwMode="auto">
          <a:xfrm>
            <a:off x="2783632" y="2458986"/>
            <a:ext cx="4587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und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82F6AD16-3418-4BE3-A11E-8D1C0F1E975C}"/>
              </a:ext>
            </a:extLst>
          </p:cNvPr>
          <p:cNvSpPr>
            <a:spLocks/>
          </p:cNvSpPr>
          <p:nvPr/>
        </p:nvSpPr>
        <p:spPr bwMode="auto">
          <a:xfrm>
            <a:off x="4370933" y="2507838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E1C44054-8A14-4DF8-AF59-620C19A10016}"/>
              </a:ext>
            </a:extLst>
          </p:cNvPr>
          <p:cNvSpPr>
            <a:spLocks/>
          </p:cNvSpPr>
          <p:nvPr/>
        </p:nvSpPr>
        <p:spPr bwMode="auto">
          <a:xfrm>
            <a:off x="2715455" y="3449922"/>
            <a:ext cx="21162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Die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Kosten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dafür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betragen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1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5CE62801-327F-451A-A08D-24598A5880C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99257" y="3469300"/>
            <a:ext cx="445973" cy="20696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20.00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9A74FAC0-2584-4D94-A261-F04D8B458F7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251440" y="3448381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Euro</a:t>
            </a:r>
          </a:p>
        </p:txBody>
      </p:sp>
      <p:pic>
        <p:nvPicPr>
          <p:cNvPr id="26" name="Grafik 25" descr="Pfeil: 180-Grad">
            <a:extLst>
              <a:ext uri="{FF2B5EF4-FFF2-40B4-BE49-F238E27FC236}">
                <a16:creationId xmlns:a16="http://schemas.microsoft.com/office/drawing/2014/main" id="{63F3D89A-3A5A-460F-B2A0-9A8172500D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2184" y="670456"/>
            <a:ext cx="454288" cy="454288"/>
          </a:xfrm>
          <a:prstGeom prst="rect">
            <a:avLst/>
          </a:prstGeom>
        </p:spPr>
      </p:pic>
      <p:pic>
        <p:nvPicPr>
          <p:cNvPr id="27" name="Grafik 26" descr="Heim">
            <a:extLst>
              <a:ext uri="{FF2B5EF4-FFF2-40B4-BE49-F238E27FC236}">
                <a16:creationId xmlns:a16="http://schemas.microsoft.com/office/drawing/2014/main" id="{709D6DC1-DA3E-4F23-B5CC-3BF54730CC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8015" y="652955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9A2C5A3-FD06-4DDB-8FFD-618B162AC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2544" y="504829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13FD1356-1259-4A48-B2CB-66EA5F17111C}"/>
              </a:ext>
            </a:extLst>
          </p:cNvPr>
          <p:cNvSpPr>
            <a:spLocks/>
          </p:cNvSpPr>
          <p:nvPr/>
        </p:nvSpPr>
        <p:spPr bwMode="auto">
          <a:xfrm>
            <a:off x="4270405" y="1109831"/>
            <a:ext cx="283122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6987C0C6-83C2-4650-B9A1-714BD9B28E5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704598" y="33437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41CB403-A5EA-471A-B95E-90C1B082ED62}"/>
              </a:ext>
            </a:extLst>
          </p:cNvPr>
          <p:cNvSpPr>
            <a:spLocks/>
          </p:cNvSpPr>
          <p:nvPr/>
        </p:nvSpPr>
        <p:spPr bwMode="auto">
          <a:xfrm>
            <a:off x="2852941" y="2687122"/>
            <a:ext cx="22060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Bestellübersicht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6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2" name="NumericStepper">
            <a:extLst>
              <a:ext uri="{FF2B5EF4-FFF2-40B4-BE49-F238E27FC236}">
                <a16:creationId xmlns:a16="http://schemas.microsoft.com/office/drawing/2014/main" id="{C96CE024-ACFF-4A38-B43D-1D30AA0EFB2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962922" y="3312343"/>
            <a:ext cx="639086" cy="228600"/>
            <a:chOff x="4210050" y="3330449"/>
            <a:chExt cx="639086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A47B3D6-C00C-459E-B68C-80F2D924D43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" name="DownBox">
              <a:extLst>
                <a:ext uri="{FF2B5EF4-FFF2-40B4-BE49-F238E27FC236}">
                  <a16:creationId xmlns:a16="http://schemas.microsoft.com/office/drawing/2014/main" id="{1597AE68-5C2B-4594-AF29-625B5C96C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2229C5E2-C0C2-4E39-B215-BD40EDAD5F0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UpBox">
              <a:extLst>
                <a:ext uri="{FF2B5EF4-FFF2-40B4-BE49-F238E27FC236}">
                  <a16:creationId xmlns:a16="http://schemas.microsoft.com/office/drawing/2014/main" id="{77DE6437-9E50-4270-B3AA-E6BCB9C0D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UpArrow">
              <a:extLst>
                <a:ext uri="{FF2B5EF4-FFF2-40B4-BE49-F238E27FC236}">
                  <a16:creationId xmlns:a16="http://schemas.microsoft.com/office/drawing/2014/main" id="{04A39578-1F84-4F4B-A414-27060E3BE73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NumericStepper">
            <a:extLst>
              <a:ext uri="{FF2B5EF4-FFF2-40B4-BE49-F238E27FC236}">
                <a16:creationId xmlns:a16="http://schemas.microsoft.com/office/drawing/2014/main" id="{ADC0CB57-AAE1-4BD9-B844-C7AA3818A2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922931" y="3774865"/>
            <a:ext cx="639086" cy="228600"/>
            <a:chOff x="4210050" y="3330449"/>
            <a:chExt cx="639086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C11BE855-08AF-4791-BCE6-688F398B73B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Box">
              <a:extLst>
                <a:ext uri="{FF2B5EF4-FFF2-40B4-BE49-F238E27FC236}">
                  <a16:creationId xmlns:a16="http://schemas.microsoft.com/office/drawing/2014/main" id="{AE31ADDD-8A82-4B16-AC80-91E203D90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5E476C4A-7158-4BF6-BDA4-D7E8D9CF40D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UpBox">
              <a:extLst>
                <a:ext uri="{FF2B5EF4-FFF2-40B4-BE49-F238E27FC236}">
                  <a16:creationId xmlns:a16="http://schemas.microsoft.com/office/drawing/2014/main" id="{74BF4587-63D7-4037-B548-0E836267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UpArrow">
              <a:extLst>
                <a:ext uri="{FF2B5EF4-FFF2-40B4-BE49-F238E27FC236}">
                  <a16:creationId xmlns:a16="http://schemas.microsoft.com/office/drawing/2014/main" id="{B11E919D-A29B-4D31-9D29-F01B9B88CC5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92E0B644-146A-422D-9CEB-F1E72700D8C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704598" y="3762199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737AE711-7894-4D43-A8B1-9BE2DFE16F93}"/>
              </a:ext>
            </a:extLst>
          </p:cNvPr>
          <p:cNvSpPr>
            <a:spLocks/>
          </p:cNvSpPr>
          <p:nvPr/>
        </p:nvSpPr>
        <p:spPr bwMode="auto">
          <a:xfrm>
            <a:off x="2835557" y="1894250"/>
            <a:ext cx="40414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Dank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20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93E90E5-835E-441B-8E44-E3E863D38B2B}"/>
              </a:ext>
            </a:extLst>
          </p:cNvPr>
          <p:cNvSpPr>
            <a:spLocks/>
          </p:cNvSpPr>
          <p:nvPr/>
        </p:nvSpPr>
        <p:spPr bwMode="auto">
          <a:xfrm>
            <a:off x="2913364" y="3311227"/>
            <a:ext cx="8835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haben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669AC22B-9BEB-44A0-8016-6052C2732C2D}"/>
              </a:ext>
            </a:extLst>
          </p:cNvPr>
          <p:cNvSpPr>
            <a:spLocks/>
          </p:cNvSpPr>
          <p:nvPr/>
        </p:nvSpPr>
        <p:spPr bwMode="auto">
          <a:xfrm>
            <a:off x="4648328" y="3329489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41C3491-E7E4-4A5D-9B7A-4D9CC5A1FAF6}"/>
              </a:ext>
            </a:extLst>
          </p:cNvPr>
          <p:cNvSpPr>
            <a:spLocks/>
          </p:cNvSpPr>
          <p:nvPr/>
        </p:nvSpPr>
        <p:spPr bwMode="auto">
          <a:xfrm>
            <a:off x="3071664" y="3756268"/>
            <a:ext cx="4587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und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B2894D34-8155-4E54-9D0F-9F85F3029075}"/>
              </a:ext>
            </a:extLst>
          </p:cNvPr>
          <p:cNvSpPr>
            <a:spLocks/>
          </p:cNvSpPr>
          <p:nvPr/>
        </p:nvSpPr>
        <p:spPr bwMode="auto">
          <a:xfrm>
            <a:off x="4658965" y="3805120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D913CEEB-0E18-41CF-A1D8-3518FD479794}"/>
              </a:ext>
            </a:extLst>
          </p:cNvPr>
          <p:cNvSpPr>
            <a:spLocks/>
          </p:cNvSpPr>
          <p:nvPr/>
        </p:nvSpPr>
        <p:spPr bwMode="auto">
          <a:xfrm>
            <a:off x="3091162" y="4718512"/>
            <a:ext cx="2141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Bestellnummer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lautet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: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A1E0A5-FEFE-401D-B28D-2914FF6942E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285605" y="469729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123456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F4C90731-B81F-4174-8901-C4C838F5061A}"/>
              </a:ext>
            </a:extLst>
          </p:cNvPr>
          <p:cNvSpPr>
            <a:spLocks/>
          </p:cNvSpPr>
          <p:nvPr/>
        </p:nvSpPr>
        <p:spPr bwMode="auto">
          <a:xfrm>
            <a:off x="4559298" y="5212405"/>
            <a:ext cx="319288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Bitte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stets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Abholung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angeben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14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pic>
        <p:nvPicPr>
          <p:cNvPr id="27" name="Grafik 26" descr="Pfeil: 180-Grad">
            <a:extLst>
              <a:ext uri="{FF2B5EF4-FFF2-40B4-BE49-F238E27FC236}">
                <a16:creationId xmlns:a16="http://schemas.microsoft.com/office/drawing/2014/main" id="{64BB98A2-7829-4C34-91E5-C6C39C5ED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0216" y="598448"/>
            <a:ext cx="454288" cy="454288"/>
          </a:xfrm>
          <a:prstGeom prst="rect">
            <a:avLst/>
          </a:prstGeom>
        </p:spPr>
      </p:pic>
      <p:pic>
        <p:nvPicPr>
          <p:cNvPr id="28" name="Grafik 27" descr="Heim">
            <a:extLst>
              <a:ext uri="{FF2B5EF4-FFF2-40B4-BE49-F238E27FC236}">
                <a16:creationId xmlns:a16="http://schemas.microsoft.com/office/drawing/2014/main" id="{E0E850D4-E861-406A-AF8C-9A7435B90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6047" y="580947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513823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39816" y="1213302"/>
            <a:ext cx="184217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Filmdetails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C0238156-58CF-4F33-BF14-7C60546DC905}"/>
              </a:ext>
            </a:extLst>
          </p:cNvPr>
          <p:cNvSpPr>
            <a:spLocks/>
          </p:cNvSpPr>
          <p:nvPr/>
        </p:nvSpPr>
        <p:spPr bwMode="auto">
          <a:xfrm>
            <a:off x="4727848" y="1844824"/>
            <a:ext cx="11528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Filmtitel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A979F10A-8FD2-4768-A5FA-97BC8B2066CD}"/>
              </a:ext>
            </a:extLst>
          </p:cNvPr>
          <p:cNvSpPr>
            <a:spLocks/>
          </p:cNvSpPr>
          <p:nvPr/>
        </p:nvSpPr>
        <p:spPr bwMode="auto">
          <a:xfrm>
            <a:off x="3071664" y="2375302"/>
            <a:ext cx="598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Jahr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F1E40BED-A618-4B04-B90B-F4BF625A1F72}"/>
              </a:ext>
            </a:extLst>
          </p:cNvPr>
          <p:cNvSpPr>
            <a:spLocks/>
          </p:cNvSpPr>
          <p:nvPr/>
        </p:nvSpPr>
        <p:spPr bwMode="auto">
          <a:xfrm>
            <a:off x="3066866" y="2708920"/>
            <a:ext cx="7248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Genre: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63666A0-3BA2-465E-9249-C94AC8174ED6}"/>
              </a:ext>
            </a:extLst>
          </p:cNvPr>
          <p:cNvSpPr>
            <a:spLocks/>
          </p:cNvSpPr>
          <p:nvPr/>
        </p:nvSpPr>
        <p:spPr bwMode="auto">
          <a:xfrm>
            <a:off x="3071664" y="3023374"/>
            <a:ext cx="73609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Länge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8FB4C85-3D0F-45FD-9B7E-03BBBA1A4500}"/>
              </a:ext>
            </a:extLst>
          </p:cNvPr>
          <p:cNvSpPr>
            <a:spLocks/>
          </p:cNvSpPr>
          <p:nvPr/>
        </p:nvSpPr>
        <p:spPr bwMode="auto">
          <a:xfrm>
            <a:off x="3071664" y="3075057"/>
            <a:ext cx="18473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400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>
              <a:defRPr/>
            </a:pP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AD4A628-43AD-4CE2-9FCA-06CE94B0A834}"/>
              </a:ext>
            </a:extLst>
          </p:cNvPr>
          <p:cNvSpPr>
            <a:spLocks/>
          </p:cNvSpPr>
          <p:nvPr/>
        </p:nvSpPr>
        <p:spPr bwMode="auto">
          <a:xfrm>
            <a:off x="3055645" y="3383414"/>
            <a:ext cx="89639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Sprache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19A34B4D-46E3-48CA-A740-C3EC2473D7CE}"/>
              </a:ext>
            </a:extLst>
          </p:cNvPr>
          <p:cNvSpPr>
            <a:spLocks/>
          </p:cNvSpPr>
          <p:nvPr/>
        </p:nvSpPr>
        <p:spPr bwMode="auto">
          <a:xfrm>
            <a:off x="3071664" y="3743454"/>
            <a:ext cx="88998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2D / 3D: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E2721D5C-D206-476E-B192-E424C31B3AA0}"/>
              </a:ext>
            </a:extLst>
          </p:cNvPr>
          <p:cNvSpPr>
            <a:spLocks/>
          </p:cNvSpPr>
          <p:nvPr/>
        </p:nvSpPr>
        <p:spPr bwMode="auto">
          <a:xfrm>
            <a:off x="3071664" y="4077072"/>
            <a:ext cx="53893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FSK: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6334FC7-404E-4203-90B2-4C01CCE76F79}"/>
              </a:ext>
            </a:extLst>
          </p:cNvPr>
          <p:cNvSpPr>
            <a:spLocks/>
          </p:cNvSpPr>
          <p:nvPr/>
        </p:nvSpPr>
        <p:spPr bwMode="auto">
          <a:xfrm>
            <a:off x="3071664" y="4391526"/>
            <a:ext cx="1138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Bewertung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241B169-CEFB-4570-8A36-4E6302175982}"/>
              </a:ext>
            </a:extLst>
          </p:cNvPr>
          <p:cNvSpPr>
            <a:spLocks/>
          </p:cNvSpPr>
          <p:nvPr/>
        </p:nvSpPr>
        <p:spPr bwMode="auto">
          <a:xfrm>
            <a:off x="4921695" y="2375302"/>
            <a:ext cx="6014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2016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29F2B335-3DB6-4B5E-A3EC-F77F97E9E125}"/>
              </a:ext>
            </a:extLst>
          </p:cNvPr>
          <p:cNvSpPr>
            <a:spLocks/>
          </p:cNvSpPr>
          <p:nvPr/>
        </p:nvSpPr>
        <p:spPr bwMode="auto">
          <a:xfrm>
            <a:off x="4918489" y="2708920"/>
            <a:ext cx="105028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Abenteuer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7F18193-9794-43F9-A7CA-FE1C439C2883}"/>
              </a:ext>
            </a:extLst>
          </p:cNvPr>
          <p:cNvSpPr>
            <a:spLocks/>
          </p:cNvSpPr>
          <p:nvPr/>
        </p:nvSpPr>
        <p:spPr bwMode="auto">
          <a:xfrm>
            <a:off x="4901696" y="3023374"/>
            <a:ext cx="8755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120 min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09C84929-B895-4624-829C-931AEDA813D7}"/>
              </a:ext>
            </a:extLst>
          </p:cNvPr>
          <p:cNvSpPr>
            <a:spLocks/>
          </p:cNvSpPr>
          <p:nvPr/>
        </p:nvSpPr>
        <p:spPr bwMode="auto">
          <a:xfrm>
            <a:off x="4932407" y="3383414"/>
            <a:ext cx="85632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Deutsch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44655E5-0657-4BB4-A7DD-7FEA0A7720CA}"/>
              </a:ext>
            </a:extLst>
          </p:cNvPr>
          <p:cNvSpPr>
            <a:spLocks/>
          </p:cNvSpPr>
          <p:nvPr/>
        </p:nvSpPr>
        <p:spPr bwMode="auto">
          <a:xfrm>
            <a:off x="4943872" y="3743454"/>
            <a:ext cx="42351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3D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6E2725B-64BB-48E2-8057-420F8F0DE0FC}"/>
              </a:ext>
            </a:extLst>
          </p:cNvPr>
          <p:cNvSpPr>
            <a:spLocks/>
          </p:cNvSpPr>
          <p:nvPr/>
        </p:nvSpPr>
        <p:spPr bwMode="auto">
          <a:xfrm>
            <a:off x="4943872" y="4103494"/>
            <a:ext cx="39305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16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8D1573B-83D1-4BFC-8352-DC584B203196}"/>
              </a:ext>
            </a:extLst>
          </p:cNvPr>
          <p:cNvSpPr>
            <a:spLocks/>
          </p:cNvSpPr>
          <p:nvPr/>
        </p:nvSpPr>
        <p:spPr bwMode="auto">
          <a:xfrm>
            <a:off x="4971338" y="4437112"/>
            <a:ext cx="148470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>
                    <a:lumMod val="95000"/>
                  </a:schemeClr>
                </a:solidFill>
                <a:latin typeface="Segoe UI"/>
                <a:ea typeface="Segoe UI"/>
              </a:rPr>
              <a:t>3 von 5 </a:t>
            </a:r>
            <a:r>
              <a:rPr lang="en-US" sz="1400" b="1" i="1" dirty="0" err="1">
                <a:solidFill>
                  <a:schemeClr val="bg1">
                    <a:lumMod val="95000"/>
                  </a:schemeClr>
                </a:solidFill>
                <a:latin typeface="Segoe UI"/>
                <a:ea typeface="Segoe UI"/>
              </a:rPr>
              <a:t>Sternen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Segoe UI"/>
              <a:ea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57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23" y="482600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727848" y="4155189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Zur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Bewertung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927648" y="1871246"/>
            <a:ext cx="15600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auswählen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57877D3F-80A5-4363-A4F9-47A123A3E356}"/>
              </a:ext>
            </a:extLst>
          </p:cNvPr>
          <p:cNvGrpSpPr/>
          <p:nvPr/>
        </p:nvGrpSpPr>
        <p:grpSpPr bwMode="auto">
          <a:xfrm>
            <a:off x="4655840" y="2204864"/>
            <a:ext cx="1661099" cy="1585943"/>
            <a:chOff x="4600722" y="3047458"/>
            <a:chExt cx="1661099" cy="1603176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2C32374B-9B0D-4DE8-99B8-D685920EB48C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79A5215B-8C75-4761-A606-3941EF7FB8A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C5A66D0-8669-4037-9757-5EE67623735D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B06C8388-CFFA-4C07-9E00-F5A0B333B4A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35CA871E-5A02-4DE2-B5EB-30761A8BA882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9E78019D-9D81-4923-B349-006CBF1D4B85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D147645B-1E57-4243-B4AD-0C7419512C9F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75AB03B8-34A4-4A7B-88EF-44F4C03064A2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pic>
        <p:nvPicPr>
          <p:cNvPr id="29" name="Grafik 28" descr="Pfeil: 180-Grad">
            <a:extLst>
              <a:ext uri="{FF2B5EF4-FFF2-40B4-BE49-F238E27FC236}">
                <a16:creationId xmlns:a16="http://schemas.microsoft.com/office/drawing/2014/main" id="{6A7F6843-2816-4835-A905-384E8CE0A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30" name="Grafik 29" descr="Heim">
            <a:extLst>
              <a:ext uri="{FF2B5EF4-FFF2-40B4-BE49-F238E27FC236}">
                <a16:creationId xmlns:a16="http://schemas.microsoft.com/office/drawing/2014/main" id="{5B75A5C2-E1B8-4FEC-AADB-3E881F2C3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2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EBF4B86-4DCB-4560-9A9F-F9F3DB658E9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905FDFD-22EC-479A-8B1B-4103B5ADAA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B055AB0-0028-4D09-ADB3-6143C66A5D3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EAC765F-2242-48AE-B3BD-46B330FA5A8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13702E-450F-4E53-BB16-096B6C080D2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5AC85C2-11DD-43F8-A7F4-5481A634412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0CE5D6D-DD39-4A0D-8B00-AE198196284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E212E81-E07B-4AC7-9A34-C656B920CF4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A53A2A0-A5D1-491B-A532-3A3F9E45C52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E4A7F1-50ED-4483-907F-D927A23F5E0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8DB6CF4-F4CF-4B70-8525-4B3135F620E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764BA0-3ABF-4AAD-9FF4-FF4338FAD3D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A8D82E-6811-4E5A-8FE6-4DC034227C9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C27AAF3-8407-4BB8-97F2-1B0D3B490BF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7CC20B6-E3BC-4460-88F2-20893DC1B1D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2C89F1C-A6EB-4CD2-94B0-EF0427F4258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82DB869-54D9-43BF-8651-2051F66192B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4B87DD5-B98B-412A-846F-3BE568FFE1A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C8BF16-E508-4E5A-96EE-78AD32A47D4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8230236-2E43-4B5E-B785-6775E9D390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C712AD9-BD71-419E-9FA0-F1347B25E8C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E3DB4A7-0A83-4EB3-9F3C-C55D3D3EF5D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4AF41B-4221-4940-812D-1880390F6D7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C5FD439-EEB6-46CC-9A97-C833212EA4D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6D955B1-B421-4215-879C-14AA1C3AD96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D3F0187-4F03-49B1-B293-10003666DF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9389C63-3711-4D71-B7E7-9467EABD2F0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968AFB0-B005-4EEF-986F-1D8DCB40242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F00A564-181F-4D17-B8A1-A7651AC7E93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D05733B-0B17-4A4A-B1D8-D3ECDBE9B41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5C67EAE-6D3D-43B6-88BA-FA4F53A2D05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889C2D4-5506-453B-8BC2-C3182C0D19C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0642EDE-2E48-49ED-8A9A-117DCDE1D86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13C3C02-C566-41B5-8945-F6F1A901089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5E045DC-FB9A-4D14-BADE-5420D7AEFB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4FCC22-9677-4F8C-882D-A7BC7A1349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DC991AC-0DE1-41D9-9D89-71BA498D490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7DF92A3-1B11-4A38-8364-51A7CB2A5A4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71EA052-223B-496E-8C01-DAABCF6205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Breitbild</PresentationFormat>
  <Paragraphs>297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Charly Duke</cp:lastModifiedBy>
  <cp:revision>38</cp:revision>
  <dcterms:modified xsi:type="dcterms:W3CDTF">2017-12-03T14:29:59Z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