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D88E86B-AD15-45F8-9B0E-CE203C0B7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C6E2C-F3A3-4F8E-8D9D-39FEE1081E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75C9-CC36-4E7E-8CB4-2214DCFFA1FA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A9F089-3E07-4F58-A706-5ACFF28CF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CA3BF-3181-42AB-A09D-21D0DCA38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B4014-DD8A-4AD2-9833-728031A3D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0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540AB-AE9D-4C3E-AEF1-110218B86D1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580C-6927-46A0-B218-CA73F3E12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09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18A7D-4F67-4073-8337-B42708F5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416378-F5E0-4C7A-B0B9-9E86B0AE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06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F54297-01B7-456B-8722-DE834FB2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D0567-EAA6-472B-8C64-B36B2E9B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733E0-F785-4ADF-B2C7-923509D0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CD849-7F7D-494A-BE56-4D7724B5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88AB3-883F-4B5E-92AD-828176F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0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E769-3D5F-4C5E-8F5E-359C4BC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F3D41-782D-4A81-A8C2-15472984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6E93A-1A82-4B0E-B70F-0F744D05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65224F-1617-40AC-B7F1-C0E4015E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CB95A5-EE11-4C2C-98BF-64B24F7F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FB0D74E-8F52-4ACD-AC95-88CD3CFD83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8527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7C2B-953D-4521-895D-7C75D3E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0AAC-BDB2-41DA-875A-99193D06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845D85-6908-49ED-95D9-7C5BB136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7D7D5-058F-41E0-9E43-75A4ABE3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1D430-35E5-4548-A6B1-39AC3227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BCA1A-9D69-4738-8C1C-FCF04F6A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6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DEA5A-B4D1-4E71-BAA3-A11B44F1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8B4A3-A6DD-4EB9-B0D3-6D86D428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1A1387-305D-4608-9D5E-FAF7D3A5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7853C5-E0AC-4EDE-964B-A3ED07D2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0F0A2A-B998-441F-9474-E2707B55A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3F30A7-DB98-4CD4-96D3-942965C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18F18B-DC8E-40F8-88CF-B9F4DEB2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178BF5-FD60-43C1-90E6-F70AB8B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0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EA6BE-1058-4605-87EC-144D8B24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5BD179-C765-49C4-BF6D-339F9691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0A759-114E-4722-87D1-BCC0A0D2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20F766-93EC-4310-916E-84476074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0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3C0D01-A51E-46BB-B7DD-294525DB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D62CF1-CB5E-4608-926F-FB1B0E4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CF801B-1C9C-4CE7-976A-D1514223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32E9C-4D9A-49E6-9B25-BE98E5DD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C059-9351-46A0-AA41-2E15B2AB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41F34D-E65D-47B4-A247-BFB99443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323A0-DA33-49FD-A1CC-0108CC2A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3932B-4035-4F3C-AC6A-47B7990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AFB9-275C-43EF-8D24-13AF47C4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DA83E-C830-4653-B794-9E18D730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38A41B-92F8-4F58-A33A-685CEE9E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3C9FF1-18C3-492C-B9E9-563BDD38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FB0DE-7C64-4AB5-9BF3-7B7EF5F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7F188-01A3-4471-9CCD-738DE07B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1A78BB-AA4E-4039-A5F9-AD349FD2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0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1B27-80D6-4175-AAEA-700C5057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68F219-96C8-4BBE-8B2C-4E16B3C6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4C505-DD7A-4B7A-96D8-CC2B08BE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BE2C7-3AEE-438A-9122-BF1E4FB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6E50-7B86-40A4-9169-880ACE2E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8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B7BA46-F8A0-450F-B781-6DFD74D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B8641-C905-4D37-8524-FE159EAF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D09D6-538E-4C5F-A3AE-CCC386109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E412-067E-4261-A42C-780D4636A693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556BB2-318D-4BA2-AF9A-2116868B7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39CC1-FFE3-4A25-A1B9-587DAE78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9A2344E-3874-40B0-8706-C6300E5A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2908"/>
            <a:ext cx="9144000" cy="369218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Programmieren 3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Projekt C#NEMA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Jonathan Hamberger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Karl Herzog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Osman </a:t>
            </a:r>
            <a:r>
              <a:rPr lang="de-DE" sz="3200" dirty="0" err="1">
                <a:solidFill>
                  <a:schemeClr val="bg1"/>
                </a:solidFill>
              </a:rPr>
              <a:t>Güloglu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E364E2-5578-468A-B4C1-8AC52FCEA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51" y="1"/>
            <a:ext cx="2432179" cy="68101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softEdge rad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7781810-00D2-44B0-9436-9DE9A58E036A}"/>
              </a:ext>
            </a:extLst>
          </p:cNvPr>
          <p:cNvSpPr txBox="1"/>
          <p:nvPr/>
        </p:nvSpPr>
        <p:spPr>
          <a:xfrm>
            <a:off x="1426028" y="2367171"/>
            <a:ext cx="93399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</a:rPr>
              <a:t>Herzlich Willkommen</a:t>
            </a:r>
          </a:p>
          <a:p>
            <a:pPr algn="ctr"/>
            <a:r>
              <a:rPr lang="de-DE" sz="6600" dirty="0">
                <a:solidFill>
                  <a:schemeClr val="bg1"/>
                </a:solidFill>
              </a:rPr>
              <a:t>zu …</a:t>
            </a:r>
          </a:p>
        </p:txBody>
      </p:sp>
    </p:spTree>
    <p:extLst>
      <p:ext uri="{BB962C8B-B14F-4D97-AF65-F5344CB8AC3E}">
        <p14:creationId xmlns:p14="http://schemas.microsoft.com/office/powerpoint/2010/main" val="31392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862A-5412-4858-8FF9-BD5B6634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F79A1-F63C-4964-9D8E-476A456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2" y="1790903"/>
            <a:ext cx="9180755" cy="374583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Was ist </a:t>
            </a:r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Funktionen und Anwendungsfälle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Komponentenstruktur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Vorführen der Anwendung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Präsentation ausgewählter Code-Teile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Erweiterungen und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AF61D-86BA-45F6-A909-53553383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DAA8E-4598-48BC-B43A-0A69191D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31B5A-2CEC-4237-BC50-C823A67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23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8F8C7-C7A9-4736-9875-96C15554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77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1. Was ist </a:t>
            </a:r>
            <a:r>
              <a:rPr lang="de-DE" sz="4000" b="1" dirty="0" err="1">
                <a:solidFill>
                  <a:schemeClr val="bg1"/>
                </a:solidFill>
              </a:rPr>
              <a:t>C#nema</a:t>
            </a:r>
            <a:r>
              <a:rPr lang="de-DE" sz="40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9E5D6-FF78-4D97-BFA6-06DA36CB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377" y="1825625"/>
            <a:ext cx="9018863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Umfangreiche Kinoverwaltungssoftware</a:t>
            </a:r>
          </a:p>
          <a:p>
            <a:r>
              <a:rPr lang="de-DE" dirty="0">
                <a:solidFill>
                  <a:schemeClr val="bg1"/>
                </a:solidFill>
              </a:rPr>
              <a:t>Bestehend aus GUI, Steuerlogik und Datenbank</a:t>
            </a:r>
          </a:p>
          <a:p>
            <a:r>
              <a:rPr lang="de-DE" dirty="0">
                <a:solidFill>
                  <a:schemeClr val="bg1"/>
                </a:solidFill>
              </a:rPr>
              <a:t>Zwei Benutzergruppen: Kunden und Admins</a:t>
            </a:r>
          </a:p>
          <a:p>
            <a:r>
              <a:rPr lang="de-DE" dirty="0">
                <a:solidFill>
                  <a:schemeClr val="bg1"/>
                </a:solidFill>
              </a:rPr>
              <a:t>Bietet umfassende Lösung für: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Kundenmanagement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Programmverwaltung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Bestellabwicklung inkl. Reservierung</a:t>
            </a: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B582D-6289-4B62-841C-81379E83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29D9D-3C91-40A3-A05B-9336EAC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0095C-79EF-404C-9696-88426809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3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97BD-E650-4918-8973-297E78E1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43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2. Funktionen und 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D79B7-E61B-42EE-8F38-79D0B7ED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3" y="1825625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Kundenregistrierung und –</a:t>
            </a:r>
            <a:r>
              <a:rPr lang="de-DE" dirty="0" err="1">
                <a:solidFill>
                  <a:schemeClr val="bg1"/>
                </a:solidFill>
              </a:rPr>
              <a:t>authentifizierung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Programmanzeige nach Datum</a:t>
            </a:r>
          </a:p>
          <a:p>
            <a:r>
              <a:rPr lang="de-DE" dirty="0">
                <a:solidFill>
                  <a:schemeClr val="bg1"/>
                </a:solidFill>
              </a:rPr>
              <a:t>Filterfunktion für Vorstellungen nach vielfältigen Kriterien</a:t>
            </a:r>
          </a:p>
          <a:p>
            <a:r>
              <a:rPr lang="de-DE" dirty="0">
                <a:solidFill>
                  <a:schemeClr val="bg1"/>
                </a:solidFill>
              </a:rPr>
              <a:t>Ticketreservierung </a:t>
            </a:r>
          </a:p>
          <a:p>
            <a:r>
              <a:rPr lang="de-DE" dirty="0">
                <a:solidFill>
                  <a:schemeClr val="bg1"/>
                </a:solidFill>
              </a:rPr>
              <a:t>Filmbewertung</a:t>
            </a:r>
          </a:p>
          <a:p>
            <a:r>
              <a:rPr lang="de-DE" dirty="0">
                <a:solidFill>
                  <a:schemeClr val="bg1"/>
                </a:solidFill>
              </a:rPr>
              <a:t>Kinoprogrammmanagement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(Hinzufügen, Ändern sowie Löschen von Filmen und Vorstellungen)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14045-7AD1-4F22-9235-D79E9153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52041-B927-46D9-A502-A80F9913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8597B-0AEF-4778-8AA4-5231263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1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72CA0-0E31-4A47-A19E-D5702932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31" y="72889"/>
            <a:ext cx="10515600" cy="824031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3. Komponentenstruktur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138EB3B-55D7-4BB8-A3C8-CDA59870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52" y="781415"/>
            <a:ext cx="6021896" cy="5404975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6580F-13B4-44EE-85FE-313788E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48237-C669-4795-940A-2E2E0A1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FEC1-E636-4FAD-A941-994263F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89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CBD-3D90-497D-BF0A-FB588727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432" y="365125"/>
            <a:ext cx="7626292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4. Präsentation der Anwendung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D8E91CE-504F-4A5F-9F86-A20C465CD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98" y="2543498"/>
            <a:ext cx="1771004" cy="177100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B7F9FC-3579-48D2-B4DF-F89F02B2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38C54-3C6F-448D-90FE-7E1F31EE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6BA71-14E7-42B7-8156-84076C61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4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42293-1090-4991-BD73-7DF2ABC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21" y="365125"/>
            <a:ext cx="9538981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5. Ausgewählte Code-Teile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89BDAE9-6042-4726-8E2B-000F11697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68" y="2574601"/>
            <a:ext cx="3037864" cy="1708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04266-5315-4359-B5C0-01A3DF5A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0F215-9EC4-4979-AED6-97FED653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10221-B408-47B3-9418-10BF2B9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08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718D4-99DF-4500-91AB-659F3382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42" y="365125"/>
            <a:ext cx="9505425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6. Erweiterungen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F4C7E-DAF4-4796-8B79-2F5D32E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1825625"/>
            <a:ext cx="9505425" cy="4351338"/>
          </a:xfrm>
        </p:spPr>
        <p:txBody>
          <a:bodyPr/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 für vielfältige Erweiterungen offen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z.B. Filmvorschläge basierend auf früheren Bestellungen und Bewertungen eines Kunden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20C2A-4F73-415A-B2EF-2B1BFBE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EBEF4-BECE-46D3-BB2B-DF09936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2DDF6-AD31-4BDA-95F2-F66A2971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07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FDB27-9E2B-444F-8181-C8B9F1B4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73"/>
            <a:ext cx="10515600" cy="1815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000" b="1" dirty="0">
                <a:solidFill>
                  <a:schemeClr val="bg1"/>
                </a:solidFill>
              </a:rPr>
              <a:t>Vielen Dank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59E71-CF6A-4AC8-B590-D26831A0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B982E-5159-47F1-90B2-A070A4E8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F22F8-791C-401F-865F-FA5923FE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8131DD-61D1-49FC-A587-BEFCF48E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82" y="3578091"/>
            <a:ext cx="2021435" cy="1516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59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Programmieren 3 Projekt C#NEMA  Jonathan Hamberger Karl Herzog Osman Güloglu</vt:lpstr>
      <vt:lpstr>Überblick</vt:lpstr>
      <vt:lpstr>1. Was ist C#nema ?</vt:lpstr>
      <vt:lpstr>2. Funktionen und Anwendungsfälle</vt:lpstr>
      <vt:lpstr>3. Komponentenstruktur</vt:lpstr>
      <vt:lpstr>4. Präsentation der Anwendung</vt:lpstr>
      <vt:lpstr>5. Ausgewählte Code-Teile </vt:lpstr>
      <vt:lpstr>6. Erweiterungen und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3 Projekt C#NEMA  Jonathan Hamberger Karl Herzog Osman Güloglu</dc:title>
  <dc:creator>Charly Duke</dc:creator>
  <cp:lastModifiedBy>Charly Duke</cp:lastModifiedBy>
  <cp:revision>26</cp:revision>
  <dcterms:created xsi:type="dcterms:W3CDTF">2018-01-13T00:58:04Z</dcterms:created>
  <dcterms:modified xsi:type="dcterms:W3CDTF">2018-01-23T18:05:11Z</dcterms:modified>
</cp:coreProperties>
</file>