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8"/>
  </p:sldMasterIdLst>
  <p:sldIdLst>
    <p:sldId id="256" r:id="rId19"/>
    <p:sldId id="263" r:id="rId20"/>
    <p:sldId id="260" r:id="rId21"/>
    <p:sldId id="264" r:id="rId22"/>
    <p:sldId id="265" r:id="rId23"/>
    <p:sldId id="266" r:id="rId24"/>
    <p:sldId id="262" r:id="rId25"/>
    <p:sldId id="257" r:id="rId26"/>
    <p:sldId id="258" r:id="rId27"/>
    <p:sldId id="259" r:id="rId28"/>
    <p:sldId id="261" r:id="rId29"/>
  </p:sldIdLst>
  <p:sldSz cx="12192000" cy="6858000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4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76" autoAdjust="0"/>
  </p:normalViewPr>
  <p:slideViewPr>
    <p:cSldViewPr>
      <p:cViewPr varScale="1">
        <p:scale>
          <a:sx n="91" d="100"/>
          <a:sy n="91" d="100"/>
        </p:scale>
        <p:origin x="3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34" Type="http://schemas.microsoft.com/office/2015/10/relationships/revisionInfo" Target="revisionInfo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28.11.2017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28.11.2017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28.11.2017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28.11.2017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-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28.11.2017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28.11.2017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28.11.2017</a:t>
            </a:fld>
            <a:endParaRPr lang="de-DE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28.11.2017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28.11.2017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28.11.2017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AD5AC-6540-4C8A-BEBF-B910CBD6DB91}" type="datetimeFigureOut">
              <a:t>28.11.2017</a:t>
            </a:fld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6AD5AC-6540-4C8A-BEBF-B910CBD6DB91}" type="datetimeFigureOut">
              <a:t>28.11.2017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3BF741F-EC25-4AE6-8513-95650B596F95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.jp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6.xml"/><Relationship Id="rId6" Type="http://schemas.openxmlformats.org/officeDocument/2006/relationships/image" Target="../media/image1.jp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.xml"/><Relationship Id="rId7" Type="http://schemas.openxmlformats.org/officeDocument/2006/relationships/image" Target="../media/image1.jp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17.xml"/><Relationship Id="rId4" Type="http://schemas.openxmlformats.org/officeDocument/2006/relationships/customXml" Target="../../customXml/item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/>
          <p:nvPr/>
        </p:nvGrpSpPr>
        <p:grpSpPr bwMode="auto">
          <a:xfrm>
            <a:off x="1038228" y="347326"/>
            <a:ext cx="9300541" cy="5640606"/>
            <a:chOff x="76200" y="-155065"/>
            <a:chExt cx="9067800" cy="701306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" name="Rectangle 10"/>
            <p:cNvSpPr/>
            <p:nvPr/>
          </p:nvSpPr>
          <p:spPr bwMode="auto">
            <a:xfrm>
              <a:off x="76200" y="-155065"/>
              <a:ext cx="9067800" cy="7013066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Rectangle 11"/>
            <p:cNvSpPr/>
            <p:nvPr/>
          </p:nvSpPr>
          <p:spPr bwMode="auto">
            <a:xfrm>
              <a:off x="83477" y="-155065"/>
              <a:ext cx="9060523" cy="7013066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dirty="0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16" name="Content"/>
          <p:cNvSpPr>
            <a:spLocks/>
          </p:cNvSpPr>
          <p:nvPr/>
        </p:nvSpPr>
        <p:spPr bwMode="auto">
          <a:xfrm>
            <a:off x="3823188" y="849597"/>
            <a:ext cx="4953540" cy="63843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no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Willkommen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bei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C#nema</a:t>
            </a:r>
            <a:endParaRPr lang="en-US" sz="2400" b="1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17" name="Content"/>
          <p:cNvSpPr/>
          <p:nvPr/>
        </p:nvSpPr>
        <p:spPr bwMode="auto">
          <a:xfrm>
            <a:off x="2607982" y="1608896"/>
            <a:ext cx="1808740" cy="454171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latin typeface="Segoe UI"/>
              </a:rPr>
              <a:t>Kunden-Login</a:t>
            </a:r>
          </a:p>
        </p:txBody>
      </p:sp>
      <p:sp>
        <p:nvSpPr>
          <p:cNvPr id="18" name="Content"/>
          <p:cNvSpPr/>
          <p:nvPr/>
        </p:nvSpPr>
        <p:spPr bwMode="auto">
          <a:xfrm>
            <a:off x="2569384" y="3914927"/>
            <a:ext cx="1721055" cy="525463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latin typeface="Segoe UI"/>
              </a:rPr>
              <a:t>Admin-Login</a:t>
            </a:r>
          </a:p>
        </p:txBody>
      </p:sp>
      <p:sp>
        <p:nvSpPr>
          <p:cNvPr id="19" name="Content"/>
          <p:cNvSpPr/>
          <p:nvPr/>
        </p:nvSpPr>
        <p:spPr bwMode="auto">
          <a:xfrm>
            <a:off x="5687244" y="406336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Content"/>
          <p:cNvSpPr>
            <a:spLocks/>
          </p:cNvSpPr>
          <p:nvPr/>
        </p:nvSpPr>
        <p:spPr bwMode="auto">
          <a:xfrm>
            <a:off x="4501748" y="4031466"/>
            <a:ext cx="114486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latin typeface="Segoe UI"/>
                <a:ea typeface="Segoe UI"/>
              </a:rPr>
              <a:t>Passwort</a:t>
            </a:r>
            <a:r>
              <a:rPr lang="en-US" sz="1600" dirty="0">
                <a:solidFill>
                  <a:schemeClr val="bg1"/>
                </a:solidFill>
                <a:latin typeface="Segoe UI"/>
                <a:ea typeface="Segoe UI"/>
              </a:rPr>
              <a:t> :</a:t>
            </a:r>
            <a:r>
              <a:rPr lang="en-US" sz="1600" dirty="0">
                <a:solidFill>
                  <a:srgbClr val="000000"/>
                </a:solidFill>
                <a:latin typeface="Segoe UI"/>
                <a:ea typeface="Segoe UI"/>
              </a:rPr>
              <a:t> </a:t>
            </a:r>
            <a:endParaRPr lang="en-US" sz="1200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21" name="Content"/>
          <p:cNvSpPr>
            <a:spLocks/>
          </p:cNvSpPr>
          <p:nvPr/>
        </p:nvSpPr>
        <p:spPr bwMode="auto">
          <a:xfrm>
            <a:off x="4507359" y="1692474"/>
            <a:ext cx="120257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latin typeface="Segoe UI"/>
                <a:ea typeface="Segoe UI"/>
              </a:rPr>
              <a:t>Kunden</a:t>
            </a:r>
            <a:r>
              <a:rPr lang="en-US" sz="1600" dirty="0">
                <a:solidFill>
                  <a:schemeClr val="bg1"/>
                </a:solidFill>
                <a:latin typeface="Segoe UI"/>
                <a:ea typeface="Segoe UI"/>
              </a:rPr>
              <a:t>-ID:</a:t>
            </a:r>
          </a:p>
        </p:txBody>
      </p:sp>
      <p:sp>
        <p:nvSpPr>
          <p:cNvPr id="22" name="Content"/>
          <p:cNvSpPr/>
          <p:nvPr/>
        </p:nvSpPr>
        <p:spPr bwMode="auto">
          <a:xfrm>
            <a:off x="5689906" y="17562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Content"/>
          <p:cNvSpPr>
            <a:spLocks/>
          </p:cNvSpPr>
          <p:nvPr/>
        </p:nvSpPr>
        <p:spPr bwMode="auto">
          <a:xfrm>
            <a:off x="4512971" y="2063067"/>
            <a:ext cx="1077539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latin typeface="Segoe UI"/>
                <a:ea typeface="Segoe UI"/>
              </a:rPr>
              <a:t>Passwort</a:t>
            </a:r>
            <a:r>
              <a:rPr lang="en-US" sz="1600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24" name="Content"/>
          <p:cNvSpPr/>
          <p:nvPr/>
        </p:nvSpPr>
        <p:spPr bwMode="auto">
          <a:xfrm>
            <a:off x="5688499" y="213878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Content"/>
          <p:cNvSpPr/>
          <p:nvPr/>
        </p:nvSpPr>
        <p:spPr bwMode="auto">
          <a:xfrm>
            <a:off x="2872346" y="2412909"/>
            <a:ext cx="1280012" cy="279111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srgbClr val="000000"/>
                </a:solidFill>
                <a:latin typeface="Segoe UI"/>
              </a:rPr>
              <a:t>Registrieren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4719" y="428904"/>
            <a:ext cx="9309399" cy="5651481"/>
          </a:xfrm>
          <a:prstGeom prst="rect">
            <a:avLst/>
          </a:prstGeom>
        </p:spPr>
      </p:pic>
      <p:sp>
        <p:nvSpPr>
          <p:cNvPr id="5" name="Content"/>
          <p:cNvSpPr>
            <a:spLocks/>
          </p:cNvSpPr>
          <p:nvPr/>
        </p:nvSpPr>
        <p:spPr bwMode="auto">
          <a:xfrm>
            <a:off x="4001335" y="1134398"/>
            <a:ext cx="262443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Filme</a:t>
            </a: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Bearbeiten</a:t>
            </a:r>
            <a:endParaRPr lang="en-US" sz="2400" b="1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6" name="Content"/>
          <p:cNvSpPr/>
          <p:nvPr/>
        </p:nvSpPr>
        <p:spPr bwMode="auto">
          <a:xfrm>
            <a:off x="4577018" y="4206385"/>
            <a:ext cx="1316631" cy="456513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>
                <a:latin typeface="Segoe UI"/>
              </a:rPr>
              <a:t>Fertig </a:t>
            </a:r>
            <a:endParaRPr lang="en-US" sz="120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" name="Content"/>
          <p:cNvSpPr>
            <a:spLocks/>
          </p:cNvSpPr>
          <p:nvPr/>
        </p:nvSpPr>
        <p:spPr bwMode="auto">
          <a:xfrm>
            <a:off x="4255198" y="4913784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8" name="List"/>
          <p:cNvGrpSpPr/>
          <p:nvPr/>
        </p:nvGrpSpPr>
        <p:grpSpPr bwMode="auto">
          <a:xfrm>
            <a:off x="1430130" y="2552616"/>
            <a:ext cx="1651415" cy="1174558"/>
            <a:chOff x="4610405" y="3047458"/>
            <a:chExt cx="1651415" cy="1533690"/>
          </a:xfrm>
        </p:grpSpPr>
        <p:grpSp>
          <p:nvGrpSpPr>
            <p:cNvPr id="9" name="Group 2"/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0" name="Background"/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11" name="Content"/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König der Löwen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Jigsaw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Herr der Ringe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Harry Potter</a:t>
                </a:r>
                <a:endParaRPr/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Saw</a:t>
                </a:r>
                <a:endParaRPr/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Die Unfassbaren</a:t>
                </a:r>
              </a:p>
              <a:p>
                <a:pPr>
                  <a:defRPr/>
                </a:pPr>
                <a:endParaRPr lang="en-US" sz="120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endParaRPr lang="en-US" sz="120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3"/>
            <p:cNvGrpSpPr/>
            <p:nvPr/>
          </p:nvGrpSpPr>
          <p:grpSpPr bwMode="auto">
            <a:xfrm>
              <a:off x="6113828" y="3047458"/>
              <a:ext cx="147992" cy="1533687"/>
              <a:chOff x="4496659" y="1543110"/>
              <a:chExt cx="147992" cy="3562286"/>
            </a:xfrm>
          </p:grpSpPr>
          <p:sp>
            <p:nvSpPr>
              <p:cNvPr id="13" name="ScrollBar"/>
              <p:cNvSpPr/>
              <p:nvPr/>
            </p:nvSpPr>
            <p:spPr bwMode="auto">
              <a:xfrm>
                <a:off x="4496659" y="1543110"/>
                <a:ext cx="147992" cy="356228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14" name="Slider"/>
              <p:cNvSpPr/>
              <p:nvPr/>
            </p:nvSpPr>
            <p:spPr bwMode="auto">
              <a:xfrm>
                <a:off x="4496659" y="2449874"/>
                <a:ext cx="147992" cy="105108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UpArrow"/>
              <p:cNvSpPr/>
              <p:nvPr/>
            </p:nvSpPr>
            <p:spPr bwMode="auto">
              <a:xfrm>
                <a:off x="4538651" y="1654520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DownArrow"/>
              <p:cNvSpPr/>
              <p:nvPr/>
            </p:nvSpPr>
            <p:spPr bwMode="auto">
              <a:xfrm rot="10800000">
                <a:off x="4538651" y="4812177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7" name="Content"/>
          <p:cNvSpPr/>
          <p:nvPr/>
        </p:nvSpPr>
        <p:spPr bwMode="auto">
          <a:xfrm>
            <a:off x="1430129" y="2324016"/>
            <a:ext cx="1651415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r>
              <a:rPr lang="en-US" sz="1200" b="1">
                <a:solidFill>
                  <a:srgbClr val="000000"/>
                </a:solidFill>
                <a:latin typeface="Segoe UI"/>
              </a:rPr>
              <a:t>Filme</a:t>
            </a:r>
            <a:r>
              <a:rPr lang="en-US" sz="1200">
                <a:solidFill>
                  <a:srgbClr val="000000"/>
                </a:solidFill>
                <a:latin typeface="Segoe UI"/>
              </a:rPr>
              <a:t>:</a:t>
            </a:r>
          </a:p>
        </p:txBody>
      </p:sp>
      <p:sp>
        <p:nvSpPr>
          <p:cNvPr id="18" name="Content"/>
          <p:cNvSpPr>
            <a:spLocks/>
          </p:cNvSpPr>
          <p:nvPr/>
        </p:nvSpPr>
        <p:spPr bwMode="auto">
          <a:xfrm>
            <a:off x="3930563" y="2176759"/>
            <a:ext cx="51488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0000"/>
                </a:solidFill>
                <a:latin typeface="Segoe UI"/>
                <a:ea typeface="Segoe UI"/>
              </a:rPr>
              <a:t>Saal</a:t>
            </a: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19" name="Content"/>
          <p:cNvSpPr>
            <a:spLocks/>
          </p:cNvSpPr>
          <p:nvPr/>
        </p:nvSpPr>
        <p:spPr bwMode="auto">
          <a:xfrm>
            <a:off x="3930563" y="2574022"/>
            <a:ext cx="74558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0000"/>
                </a:solidFill>
                <a:latin typeface="Segoe UI"/>
                <a:ea typeface="Segoe UI"/>
              </a:rPr>
              <a:t>Uhrzeit</a:t>
            </a: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20" name="Content"/>
          <p:cNvSpPr>
            <a:spLocks/>
          </p:cNvSpPr>
          <p:nvPr/>
        </p:nvSpPr>
        <p:spPr bwMode="auto">
          <a:xfrm>
            <a:off x="3975453" y="3026135"/>
            <a:ext cx="550180" cy="22863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0000"/>
                </a:solidFill>
                <a:latin typeface="Segoe UI"/>
                <a:ea typeface="Segoe UI"/>
              </a:rPr>
              <a:t>Tag</a:t>
            </a: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21" name="Content"/>
          <p:cNvSpPr>
            <a:spLocks/>
          </p:cNvSpPr>
          <p:nvPr/>
        </p:nvSpPr>
        <p:spPr bwMode="auto">
          <a:xfrm>
            <a:off x="6551137" y="5056617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22" name="CheckBoxUnchecked"/>
          <p:cNvGrpSpPr/>
          <p:nvPr/>
        </p:nvGrpSpPr>
        <p:grpSpPr bwMode="auto">
          <a:xfrm>
            <a:off x="5606653" y="2180311"/>
            <a:ext cx="613123" cy="230832"/>
            <a:chOff x="5179843" y="2087449"/>
            <a:chExt cx="574619" cy="216403"/>
          </a:xfrm>
        </p:grpSpPr>
        <p:sp>
          <p:nvSpPr>
            <p:cNvPr id="23" name="Content"/>
            <p:cNvSpPr>
              <a:spLocks/>
            </p:cNvSpPr>
            <p:nvPr/>
          </p:nvSpPr>
          <p:spPr bwMode="auto">
            <a:xfrm>
              <a:off x="5179848" y="2087449"/>
              <a:ext cx="57461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Saal 2</a:t>
              </a:r>
            </a:p>
          </p:txBody>
        </p:sp>
        <p:sp>
          <p:nvSpPr>
            <p:cNvPr id="24" name="CheckBox"/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CheckBoxUnchecked"/>
          <p:cNvGrpSpPr/>
          <p:nvPr/>
        </p:nvGrpSpPr>
        <p:grpSpPr bwMode="auto">
          <a:xfrm>
            <a:off x="6387015" y="2180311"/>
            <a:ext cx="613123" cy="230832"/>
            <a:chOff x="5179843" y="2087449"/>
            <a:chExt cx="574619" cy="216403"/>
          </a:xfrm>
        </p:grpSpPr>
        <p:sp>
          <p:nvSpPr>
            <p:cNvPr id="26" name="Content"/>
            <p:cNvSpPr>
              <a:spLocks/>
            </p:cNvSpPr>
            <p:nvPr/>
          </p:nvSpPr>
          <p:spPr bwMode="auto">
            <a:xfrm>
              <a:off x="5179848" y="2087449"/>
              <a:ext cx="57461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Saal 3</a:t>
              </a:r>
            </a:p>
          </p:txBody>
        </p:sp>
        <p:sp>
          <p:nvSpPr>
            <p:cNvPr id="27" name="CheckBox"/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8" name="CheckBoxUnchecked"/>
          <p:cNvGrpSpPr/>
          <p:nvPr/>
        </p:nvGrpSpPr>
        <p:grpSpPr bwMode="auto">
          <a:xfrm>
            <a:off x="4825471" y="2588096"/>
            <a:ext cx="866396" cy="230832"/>
            <a:chOff x="5179843" y="2087449"/>
            <a:chExt cx="811986" cy="216403"/>
          </a:xfrm>
        </p:grpSpPr>
        <p:sp>
          <p:nvSpPr>
            <p:cNvPr id="29" name="Content"/>
            <p:cNvSpPr>
              <a:spLocks/>
            </p:cNvSpPr>
            <p:nvPr/>
          </p:nvSpPr>
          <p:spPr bwMode="auto">
            <a:xfrm>
              <a:off x="5179848" y="2087449"/>
              <a:ext cx="81198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17:00 Uhr</a:t>
              </a:r>
            </a:p>
          </p:txBody>
        </p:sp>
        <p:sp>
          <p:nvSpPr>
            <p:cNvPr id="30" name="CheckBox"/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CheckBoxUnchecked"/>
          <p:cNvGrpSpPr/>
          <p:nvPr/>
        </p:nvGrpSpPr>
        <p:grpSpPr bwMode="auto">
          <a:xfrm>
            <a:off x="6942845" y="2587614"/>
            <a:ext cx="908076" cy="230832"/>
            <a:chOff x="5179837" y="2087449"/>
            <a:chExt cx="851049" cy="216403"/>
          </a:xfrm>
        </p:grpSpPr>
        <p:sp>
          <p:nvSpPr>
            <p:cNvPr id="32" name="Content"/>
            <p:cNvSpPr>
              <a:spLocks/>
            </p:cNvSpPr>
            <p:nvPr/>
          </p:nvSpPr>
          <p:spPr bwMode="auto">
            <a:xfrm>
              <a:off x="5179843" y="2087449"/>
              <a:ext cx="85104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22:00 Uhr </a:t>
              </a:r>
            </a:p>
          </p:txBody>
        </p:sp>
        <p:sp>
          <p:nvSpPr>
            <p:cNvPr id="33" name="CheckBox"/>
            <p:cNvSpPr/>
            <p:nvPr/>
          </p:nvSpPr>
          <p:spPr bwMode="auto">
            <a:xfrm>
              <a:off x="5179837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4" name="CheckBoxUnchecked"/>
          <p:cNvGrpSpPr/>
          <p:nvPr/>
        </p:nvGrpSpPr>
        <p:grpSpPr bwMode="auto">
          <a:xfrm>
            <a:off x="4832241" y="3007271"/>
            <a:ext cx="987141" cy="247245"/>
            <a:chOff x="0" y="0"/>
            <a:chExt cx="987141" cy="247245"/>
          </a:xfrm>
        </p:grpSpPr>
        <p:sp>
          <p:nvSpPr>
            <p:cNvPr id="35" name="Content"/>
            <p:cNvSpPr>
              <a:spLocks/>
            </p:cNvSpPr>
            <p:nvPr/>
          </p:nvSpPr>
          <p:spPr bwMode="auto">
            <a:xfrm>
              <a:off x="97188" y="0"/>
              <a:ext cx="889952" cy="247245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no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Montag</a:t>
              </a:r>
            </a:p>
          </p:txBody>
        </p:sp>
        <p:sp>
          <p:nvSpPr>
            <p:cNvPr id="36" name="CheckBox"/>
            <p:cNvSpPr/>
            <p:nvPr/>
          </p:nvSpPr>
          <p:spPr bwMode="auto">
            <a:xfrm>
              <a:off x="0" y="71552"/>
              <a:ext cx="106713" cy="10414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7" name="CheckBoxUnchecked"/>
          <p:cNvGrpSpPr/>
          <p:nvPr/>
        </p:nvGrpSpPr>
        <p:grpSpPr bwMode="auto">
          <a:xfrm>
            <a:off x="5835693" y="3023815"/>
            <a:ext cx="811893" cy="230832"/>
            <a:chOff x="5179845" y="2087449"/>
            <a:chExt cx="760907" cy="216403"/>
          </a:xfrm>
        </p:grpSpPr>
        <p:sp>
          <p:nvSpPr>
            <p:cNvPr id="38" name="Content"/>
            <p:cNvSpPr>
              <a:spLocks/>
            </p:cNvSpPr>
            <p:nvPr/>
          </p:nvSpPr>
          <p:spPr bwMode="auto">
            <a:xfrm>
              <a:off x="5179849" y="2087449"/>
              <a:ext cx="76090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Dienstag</a:t>
              </a:r>
            </a:p>
          </p:txBody>
        </p:sp>
        <p:sp>
          <p:nvSpPr>
            <p:cNvPr id="39" name="CheckBox"/>
            <p:cNvSpPr/>
            <p:nvPr/>
          </p:nvSpPr>
          <p:spPr bwMode="auto">
            <a:xfrm>
              <a:off x="5179845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0" name="CheckBoxUnchecked"/>
          <p:cNvGrpSpPr/>
          <p:nvPr/>
        </p:nvGrpSpPr>
        <p:grpSpPr bwMode="auto">
          <a:xfrm>
            <a:off x="6783954" y="3025004"/>
            <a:ext cx="849918" cy="230832"/>
            <a:chOff x="5179847" y="2087449"/>
            <a:chExt cx="796545" cy="216403"/>
          </a:xfrm>
        </p:grpSpPr>
        <p:sp>
          <p:nvSpPr>
            <p:cNvPr id="41" name="Content"/>
            <p:cNvSpPr>
              <a:spLocks/>
            </p:cNvSpPr>
            <p:nvPr/>
          </p:nvSpPr>
          <p:spPr bwMode="auto">
            <a:xfrm>
              <a:off x="5179852" y="2087449"/>
              <a:ext cx="79654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Mittwoch</a:t>
              </a:r>
            </a:p>
          </p:txBody>
        </p:sp>
        <p:sp>
          <p:nvSpPr>
            <p:cNvPr id="42" name="CheckBox"/>
            <p:cNvSpPr/>
            <p:nvPr/>
          </p:nvSpPr>
          <p:spPr bwMode="auto">
            <a:xfrm>
              <a:off x="5179847" y="2146835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3" name="CheckBoxUnchecked"/>
          <p:cNvGrpSpPr/>
          <p:nvPr/>
        </p:nvGrpSpPr>
        <p:grpSpPr bwMode="auto">
          <a:xfrm>
            <a:off x="7718650" y="3025349"/>
            <a:ext cx="1005281" cy="230832"/>
            <a:chOff x="5179843" y="2087449"/>
            <a:chExt cx="942150" cy="216403"/>
          </a:xfrm>
        </p:grpSpPr>
        <p:sp>
          <p:nvSpPr>
            <p:cNvPr id="44" name="Content"/>
            <p:cNvSpPr>
              <a:spLocks/>
            </p:cNvSpPr>
            <p:nvPr/>
          </p:nvSpPr>
          <p:spPr bwMode="auto">
            <a:xfrm>
              <a:off x="5179848" y="2087449"/>
              <a:ext cx="94214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Donnerstag</a:t>
              </a:r>
            </a:p>
          </p:txBody>
        </p:sp>
        <p:sp>
          <p:nvSpPr>
            <p:cNvPr id="45" name="CheckBox"/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6" name="CheckBoxUnchecked"/>
          <p:cNvGrpSpPr/>
          <p:nvPr/>
        </p:nvGrpSpPr>
        <p:grpSpPr bwMode="auto">
          <a:xfrm>
            <a:off x="4838738" y="3472205"/>
            <a:ext cx="678395" cy="230831"/>
            <a:chOff x="0" y="0"/>
            <a:chExt cx="678395" cy="230831"/>
          </a:xfrm>
        </p:grpSpPr>
        <p:sp>
          <p:nvSpPr>
            <p:cNvPr id="47" name="Content"/>
            <p:cNvSpPr>
              <a:spLocks/>
            </p:cNvSpPr>
            <p:nvPr/>
          </p:nvSpPr>
          <p:spPr bwMode="auto">
            <a:xfrm>
              <a:off x="5" y="0"/>
              <a:ext cx="678390" cy="23083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Freitag</a:t>
              </a:r>
            </a:p>
          </p:txBody>
        </p:sp>
        <p:sp>
          <p:nvSpPr>
            <p:cNvPr id="48" name="CheckBox"/>
            <p:cNvSpPr/>
            <p:nvPr/>
          </p:nvSpPr>
          <p:spPr bwMode="auto">
            <a:xfrm>
              <a:off x="0" y="63344"/>
              <a:ext cx="106713" cy="10414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9" name="CheckBoxUnchecked"/>
          <p:cNvGrpSpPr/>
          <p:nvPr/>
        </p:nvGrpSpPr>
        <p:grpSpPr bwMode="auto">
          <a:xfrm>
            <a:off x="5817912" y="3479907"/>
            <a:ext cx="794261" cy="230832"/>
            <a:chOff x="5179843" y="2087449"/>
            <a:chExt cx="744381" cy="216403"/>
          </a:xfrm>
        </p:grpSpPr>
        <p:sp>
          <p:nvSpPr>
            <p:cNvPr id="50" name="Content"/>
            <p:cNvSpPr>
              <a:spLocks/>
            </p:cNvSpPr>
            <p:nvPr/>
          </p:nvSpPr>
          <p:spPr bwMode="auto">
            <a:xfrm>
              <a:off x="5179848" y="2087449"/>
              <a:ext cx="744376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>
                  <a:latin typeface="Segoe UI"/>
                  <a:ea typeface="Segoe UI"/>
                </a:rPr>
                <a:t>Samstag</a:t>
              </a:r>
            </a:p>
          </p:txBody>
        </p:sp>
        <p:sp>
          <p:nvSpPr>
            <p:cNvPr id="51" name="CheckBox"/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2" name="CheckBoxChecked"/>
          <p:cNvGrpSpPr/>
          <p:nvPr/>
        </p:nvGrpSpPr>
        <p:grpSpPr bwMode="auto">
          <a:xfrm>
            <a:off x="6770054" y="3469633"/>
            <a:ext cx="817214" cy="230832"/>
            <a:chOff x="4317072" y="3312427"/>
            <a:chExt cx="817214" cy="230832"/>
          </a:xfrm>
        </p:grpSpPr>
        <p:grpSp>
          <p:nvGrpSpPr>
            <p:cNvPr id="53" name="Group 2"/>
            <p:cNvGrpSpPr/>
            <p:nvPr/>
          </p:nvGrpSpPr>
          <p:grpSpPr bwMode="auto">
            <a:xfrm>
              <a:off x="4354457" y="3312427"/>
              <a:ext cx="779829" cy="230832"/>
              <a:chOff x="5179848" y="2087451"/>
              <a:chExt cx="730856" cy="216403"/>
            </a:xfrm>
          </p:grpSpPr>
          <p:sp>
            <p:nvSpPr>
              <p:cNvPr id="54" name="Content"/>
              <p:cNvSpPr>
                <a:spLocks/>
              </p:cNvSpPr>
              <p:nvPr/>
            </p:nvSpPr>
            <p:spPr bwMode="auto">
              <a:xfrm>
                <a:off x="5179848" y="2087451"/>
                <a:ext cx="73085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Segoe UI"/>
                    <a:ea typeface="Segoe UI"/>
                  </a:rPr>
                  <a:t>Sonntag</a:t>
                </a:r>
              </a:p>
            </p:txBody>
          </p:sp>
          <p:sp>
            <p:nvSpPr>
              <p:cNvPr id="55" name="CheckBox"/>
              <p:cNvSpPr/>
              <p:nvPr/>
            </p:nvSpPr>
            <p:spPr bwMode="auto">
              <a:xfrm>
                <a:off x="5179848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56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57" name="CheckBoxChecked"/>
          <p:cNvGrpSpPr/>
          <p:nvPr/>
        </p:nvGrpSpPr>
        <p:grpSpPr bwMode="auto">
          <a:xfrm>
            <a:off x="5841566" y="2598581"/>
            <a:ext cx="945456" cy="230832"/>
            <a:chOff x="4317072" y="3312427"/>
            <a:chExt cx="945456" cy="230832"/>
          </a:xfrm>
        </p:grpSpPr>
        <p:grpSp>
          <p:nvGrpSpPr>
            <p:cNvPr id="58" name="Group 2"/>
            <p:cNvGrpSpPr/>
            <p:nvPr/>
          </p:nvGrpSpPr>
          <p:grpSpPr bwMode="auto">
            <a:xfrm>
              <a:off x="4354457" y="3312427"/>
              <a:ext cx="908070" cy="230832"/>
              <a:chOff x="5179821" y="2087451"/>
              <a:chExt cx="851040" cy="216403"/>
            </a:xfrm>
          </p:grpSpPr>
          <p:sp>
            <p:nvSpPr>
              <p:cNvPr id="59" name="Content"/>
              <p:cNvSpPr>
                <a:spLocks/>
              </p:cNvSpPr>
              <p:nvPr/>
            </p:nvSpPr>
            <p:spPr bwMode="auto">
              <a:xfrm>
                <a:off x="5179821" y="2087451"/>
                <a:ext cx="851040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Segoe UI"/>
                    <a:ea typeface="Segoe UI"/>
                  </a:rPr>
                  <a:t>20:00 Uhr </a:t>
                </a:r>
              </a:p>
            </p:txBody>
          </p:sp>
          <p:sp>
            <p:nvSpPr>
              <p:cNvPr id="60" name="CheckBox"/>
              <p:cNvSpPr/>
              <p:nvPr/>
            </p:nvSpPr>
            <p:spPr bwMode="auto">
              <a:xfrm>
                <a:off x="5179821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6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62" name="CheckBoxChecked"/>
          <p:cNvGrpSpPr/>
          <p:nvPr/>
        </p:nvGrpSpPr>
        <p:grpSpPr bwMode="auto">
          <a:xfrm>
            <a:off x="4798082" y="2170584"/>
            <a:ext cx="650504" cy="230832"/>
            <a:chOff x="4317072" y="3312427"/>
            <a:chExt cx="650504" cy="230832"/>
          </a:xfrm>
        </p:grpSpPr>
        <p:grpSp>
          <p:nvGrpSpPr>
            <p:cNvPr id="63" name="Group 2"/>
            <p:cNvGrpSpPr/>
            <p:nvPr/>
          </p:nvGrpSpPr>
          <p:grpSpPr bwMode="auto">
            <a:xfrm>
              <a:off x="4354457" y="3312427"/>
              <a:ext cx="613119" cy="230832"/>
              <a:chOff x="5179844" y="2087451"/>
              <a:chExt cx="574615" cy="216403"/>
            </a:xfrm>
          </p:grpSpPr>
          <p:sp>
            <p:nvSpPr>
              <p:cNvPr id="64" name="Content"/>
              <p:cNvSpPr>
                <a:spLocks/>
              </p:cNvSpPr>
              <p:nvPr/>
            </p:nvSpPr>
            <p:spPr bwMode="auto">
              <a:xfrm>
                <a:off x="5179844" y="2087451"/>
                <a:ext cx="574615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Segoe UI"/>
                    <a:ea typeface="Segoe UI"/>
                  </a:rPr>
                  <a:t>Saal 1</a:t>
                </a:r>
              </a:p>
            </p:txBody>
          </p:sp>
          <p:sp>
            <p:nvSpPr>
              <p:cNvPr id="65" name="CheckBox"/>
              <p:cNvSpPr/>
              <p:nvPr/>
            </p:nvSpPr>
            <p:spPr bwMode="auto"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66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76607" y="372417"/>
            <a:ext cx="9309399" cy="5651481"/>
          </a:xfrm>
          <a:prstGeom prst="rect">
            <a:avLst/>
          </a:prstGeom>
        </p:spPr>
      </p:pic>
      <p:sp>
        <p:nvSpPr>
          <p:cNvPr id="5" name="Content"/>
          <p:cNvSpPr>
            <a:spLocks/>
          </p:cNvSpPr>
          <p:nvPr/>
        </p:nvSpPr>
        <p:spPr bwMode="auto">
          <a:xfrm>
            <a:off x="4001335" y="1134398"/>
            <a:ext cx="363791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latin typeface="Segoe UI"/>
                <a:ea typeface="Segoe UI"/>
              </a:rPr>
              <a:t>Kinoprogramm Löschen</a:t>
            </a:r>
          </a:p>
        </p:txBody>
      </p:sp>
      <p:sp>
        <p:nvSpPr>
          <p:cNvPr id="6" name="Content"/>
          <p:cNvSpPr>
            <a:spLocks/>
          </p:cNvSpPr>
          <p:nvPr/>
        </p:nvSpPr>
        <p:spPr bwMode="auto">
          <a:xfrm>
            <a:off x="4255198" y="4913784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F69FD902-FC5C-45FA-BC44-342665C31A7A}"/>
              </a:ext>
            </a:extLst>
          </p:cNvPr>
          <p:cNvGrpSpPr/>
          <p:nvPr/>
        </p:nvGrpSpPr>
        <p:grpSpPr bwMode="auto">
          <a:xfrm>
            <a:off x="839416" y="367797"/>
            <a:ext cx="9300541" cy="5640606"/>
            <a:chOff x="76200" y="-155065"/>
            <a:chExt cx="9067800" cy="701306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A74A3F1-61AA-487E-AAED-B9D2A2EC9EE8}"/>
                </a:ext>
              </a:extLst>
            </p:cNvPr>
            <p:cNvSpPr/>
            <p:nvPr/>
          </p:nvSpPr>
          <p:spPr bwMode="auto">
            <a:xfrm>
              <a:off x="76200" y="-155065"/>
              <a:ext cx="9067800" cy="7013066"/>
            </a:xfrm>
            <a:prstGeom prst="rect">
              <a:avLst/>
            </a:prstGeom>
            <a:grpFill/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2E6E095-5577-4932-9DF9-A033390019B9}"/>
                </a:ext>
              </a:extLst>
            </p:cNvPr>
            <p:cNvSpPr/>
            <p:nvPr/>
          </p:nvSpPr>
          <p:spPr bwMode="auto">
            <a:xfrm>
              <a:off x="83477" y="-155065"/>
              <a:ext cx="9060523" cy="7013066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dirty="0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10" name="Content">
            <a:extLst>
              <a:ext uri="{FF2B5EF4-FFF2-40B4-BE49-F238E27FC236}">
                <a16:creationId xmlns:a16="http://schemas.microsoft.com/office/drawing/2014/main" id="{316D048A-06CE-49B5-9718-B81F0928B3A7}"/>
              </a:ext>
            </a:extLst>
          </p:cNvPr>
          <p:cNvSpPr>
            <a:spLocks/>
          </p:cNvSpPr>
          <p:nvPr/>
        </p:nvSpPr>
        <p:spPr bwMode="auto">
          <a:xfrm>
            <a:off x="3823188" y="849597"/>
            <a:ext cx="3496948" cy="638436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no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Kunden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Registrierung</a:t>
            </a:r>
            <a:endParaRPr lang="en-US" sz="2400" b="1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04424FEA-58FD-4BCA-9DAF-84A96E9087BD}"/>
              </a:ext>
            </a:extLst>
          </p:cNvPr>
          <p:cNvSpPr/>
          <p:nvPr/>
        </p:nvSpPr>
        <p:spPr bwMode="auto">
          <a:xfrm>
            <a:off x="4862024" y="4108039"/>
            <a:ext cx="1220102" cy="360040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solidFill>
                  <a:srgbClr val="000000"/>
                </a:solidFill>
                <a:latin typeface="Segoe UI"/>
              </a:rPr>
              <a:t>Registrieren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B849E7E3-A234-428D-AD09-3B8A38A8A72B}"/>
              </a:ext>
            </a:extLst>
          </p:cNvPr>
          <p:cNvSpPr>
            <a:spLocks/>
          </p:cNvSpPr>
          <p:nvPr/>
        </p:nvSpPr>
        <p:spPr bwMode="auto">
          <a:xfrm>
            <a:off x="4148368" y="1862875"/>
            <a:ext cx="5918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Segoe UI"/>
                <a:ea typeface="Segoe UI"/>
              </a:rPr>
              <a:t>Name</a:t>
            </a:r>
            <a:endParaRPr lang="en-US" sz="1200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9675F5AF-CF6E-45B4-BD81-EEF2BA25C721}"/>
              </a:ext>
            </a:extLst>
          </p:cNvPr>
          <p:cNvSpPr>
            <a:spLocks/>
          </p:cNvSpPr>
          <p:nvPr/>
        </p:nvSpPr>
        <p:spPr bwMode="auto">
          <a:xfrm>
            <a:off x="3572889" y="3190044"/>
            <a:ext cx="13644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bg1"/>
                </a:solidFill>
                <a:latin typeface="Segoe UI"/>
                <a:ea typeface="Segoe UI"/>
              </a:rPr>
              <a:t>Wähle</a:t>
            </a:r>
            <a:r>
              <a:rPr lang="en-US" sz="1200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egoe UI"/>
                <a:ea typeface="Segoe UI"/>
              </a:rPr>
              <a:t>Passwort</a:t>
            </a:r>
            <a:r>
              <a:rPr lang="en-US" sz="1200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C2C1D71-3CAE-4A48-93FD-A9057B091E0D}"/>
              </a:ext>
            </a:extLst>
          </p:cNvPr>
          <p:cNvSpPr>
            <a:spLocks/>
          </p:cNvSpPr>
          <p:nvPr/>
        </p:nvSpPr>
        <p:spPr bwMode="auto">
          <a:xfrm>
            <a:off x="4026539" y="2239635"/>
            <a:ext cx="83548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bg1"/>
                </a:solidFill>
                <a:latin typeface="Segoe UI"/>
                <a:ea typeface="Segoe UI"/>
              </a:rPr>
              <a:t>Vorname</a:t>
            </a:r>
            <a:r>
              <a:rPr lang="en-US" sz="1200" dirty="0">
                <a:solidFill>
                  <a:srgbClr val="000000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2538C496-6574-446C-8087-E4AC88CEC3A3}"/>
              </a:ext>
            </a:extLst>
          </p:cNvPr>
          <p:cNvSpPr>
            <a:spLocks/>
          </p:cNvSpPr>
          <p:nvPr/>
        </p:nvSpPr>
        <p:spPr bwMode="auto">
          <a:xfrm>
            <a:off x="3717137" y="2667880"/>
            <a:ext cx="122822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schemeClr val="bg1"/>
                </a:solidFill>
                <a:latin typeface="Segoe UI"/>
                <a:ea typeface="Segoe UI"/>
              </a:rPr>
              <a:t>Geburtsdatum</a:t>
            </a:r>
            <a:r>
              <a:rPr lang="en-US" sz="1200" dirty="0">
                <a:solidFill>
                  <a:srgbClr val="000000"/>
                </a:solidFill>
                <a:latin typeface="Segoe UI"/>
                <a:ea typeface="Segoe UI"/>
              </a:rPr>
              <a:t>:</a:t>
            </a:r>
          </a:p>
        </p:txBody>
      </p:sp>
      <p:grpSp>
        <p:nvGrpSpPr>
          <p:cNvPr id="32" name="Gruppieren 55">
            <a:extLst>
              <a:ext uri="{FF2B5EF4-FFF2-40B4-BE49-F238E27FC236}">
                <a16:creationId xmlns:a16="http://schemas.microsoft.com/office/drawing/2014/main" id="{DB5D14F1-FC37-4C81-AE0C-BC757E35F9C0}"/>
              </a:ext>
            </a:extLst>
          </p:cNvPr>
          <p:cNvGrpSpPr/>
          <p:nvPr/>
        </p:nvGrpSpPr>
        <p:grpSpPr bwMode="auto">
          <a:xfrm>
            <a:off x="4889745" y="1880949"/>
            <a:ext cx="1220102" cy="1537695"/>
            <a:chOff x="2498736" y="2026413"/>
            <a:chExt cx="1220102" cy="1537695"/>
          </a:xfrm>
        </p:grpSpPr>
        <p:sp>
          <p:nvSpPr>
            <p:cNvPr id="33" name="Content">
              <a:extLst>
                <a:ext uri="{FF2B5EF4-FFF2-40B4-BE49-F238E27FC236}">
                  <a16:creationId xmlns:a16="http://schemas.microsoft.com/office/drawing/2014/main" id="{F6359E15-A214-4A5C-A4C4-F1668E4A1B1F}"/>
                </a:ext>
              </a:extLst>
            </p:cNvPr>
            <p:cNvSpPr/>
            <p:nvPr/>
          </p:nvSpPr>
          <p:spPr bwMode="auto">
            <a:xfrm>
              <a:off x="2498736" y="2026413"/>
              <a:ext cx="1220102" cy="21965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419BCA15-F4B4-4E98-BFFC-C5D061F9874C}"/>
                </a:ext>
              </a:extLst>
            </p:cNvPr>
            <p:cNvSpPr/>
            <p:nvPr/>
          </p:nvSpPr>
          <p:spPr bwMode="auto">
            <a:xfrm>
              <a:off x="2498736" y="238537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A45EB1E4-4D53-44F8-8A14-A1A3031B9874}"/>
                </a:ext>
              </a:extLst>
            </p:cNvPr>
            <p:cNvSpPr/>
            <p:nvPr/>
          </p:nvSpPr>
          <p:spPr bwMode="auto">
            <a:xfrm>
              <a:off x="2498736" y="281956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E0F9A35F-5A1F-428C-96F9-F00ED4AA1BB4}"/>
                </a:ext>
              </a:extLst>
            </p:cNvPr>
            <p:cNvSpPr/>
            <p:nvPr/>
          </p:nvSpPr>
          <p:spPr bwMode="auto">
            <a:xfrm>
              <a:off x="2498736" y="3335508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18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9392" y="536865"/>
            <a:ext cx="8584254" cy="6321135"/>
          </a:xfrm>
          <a:prstGeom prst="rect">
            <a:avLst/>
          </a:prstGeom>
        </p:spPr>
      </p:pic>
      <p:sp>
        <p:nvSpPr>
          <p:cNvPr id="5" name="Content"/>
          <p:cNvSpPr>
            <a:spLocks/>
          </p:cNvSpPr>
          <p:nvPr/>
        </p:nvSpPr>
        <p:spPr bwMode="auto">
          <a:xfrm>
            <a:off x="4649864" y="1362585"/>
            <a:ext cx="247253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Kinoprogramm</a:t>
            </a: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 </a:t>
            </a:r>
          </a:p>
        </p:txBody>
      </p:sp>
      <p:sp>
        <p:nvSpPr>
          <p:cNvPr id="6" name="Content"/>
          <p:cNvSpPr>
            <a:spLocks/>
          </p:cNvSpPr>
          <p:nvPr/>
        </p:nvSpPr>
        <p:spPr bwMode="auto">
          <a:xfrm>
            <a:off x="4255198" y="4913784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7" name="List"/>
          <p:cNvGrpSpPr/>
          <p:nvPr/>
        </p:nvGrpSpPr>
        <p:grpSpPr bwMode="auto">
          <a:xfrm>
            <a:off x="4952643" y="2966710"/>
            <a:ext cx="1661099" cy="1585943"/>
            <a:chOff x="4600722" y="3047458"/>
            <a:chExt cx="1661099" cy="1603176"/>
          </a:xfrm>
        </p:grpSpPr>
        <p:grpSp>
          <p:nvGrpSpPr>
            <p:cNvPr id="8" name="Group 2"/>
            <p:cNvGrpSpPr/>
            <p:nvPr/>
          </p:nvGrpSpPr>
          <p:grpSpPr bwMode="auto">
            <a:xfrm>
              <a:off x="4600722" y="3047459"/>
              <a:ext cx="1661099" cy="1603175"/>
              <a:chOff x="4644625" y="3359442"/>
              <a:chExt cx="717865" cy="790571"/>
            </a:xfrm>
          </p:grpSpPr>
          <p:sp>
            <p:nvSpPr>
              <p:cNvPr id="9" name="Background"/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10" name="Content"/>
              <p:cNvSpPr/>
              <p:nvPr/>
            </p:nvSpPr>
            <p:spPr bwMode="auto">
              <a:xfrm>
                <a:off x="4644625" y="3393707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König der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Löwen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Jigsaw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Herr der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Ringe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Harry Potter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Saw</a:t>
                </a:r>
                <a:endParaRPr dirty="0"/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Die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Unfassbaren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1" name="Group 3"/>
            <p:cNvGrpSpPr/>
            <p:nvPr/>
          </p:nvGrpSpPr>
          <p:grpSpPr bwMode="auto"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12" name="ScrollBar"/>
              <p:cNvSpPr/>
              <p:nvPr/>
            </p:nvSpPr>
            <p:spPr bwMode="auto"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13" name="Slider"/>
              <p:cNvSpPr/>
              <p:nvPr/>
            </p:nvSpPr>
            <p:spPr bwMode="auto">
              <a:xfrm>
                <a:off x="4496659" y="2245090"/>
                <a:ext cx="147992" cy="813709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UpArrow"/>
              <p:cNvSpPr/>
              <p:nvPr/>
            </p:nvSpPr>
            <p:spPr bwMode="auto">
              <a:xfrm>
                <a:off x="4538651" y="162935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DownArrow"/>
              <p:cNvSpPr/>
              <p:nvPr/>
            </p:nvSpPr>
            <p:spPr bwMode="auto">
              <a:xfrm rot="10800000">
                <a:off x="4538651" y="4878399"/>
                <a:ext cx="64008" cy="150286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6" name="List"/>
          <p:cNvGrpSpPr/>
          <p:nvPr/>
        </p:nvGrpSpPr>
        <p:grpSpPr bwMode="auto">
          <a:xfrm>
            <a:off x="7167307" y="2979437"/>
            <a:ext cx="1651415" cy="1533690"/>
            <a:chOff x="4610405" y="3047458"/>
            <a:chExt cx="1651415" cy="1533690"/>
          </a:xfrm>
        </p:grpSpPr>
        <p:grpSp>
          <p:nvGrpSpPr>
            <p:cNvPr id="17" name="Group 2"/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8" name="Background"/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19" name="Content"/>
              <p:cNvSpPr/>
              <p:nvPr/>
            </p:nvSpPr>
            <p:spPr bwMode="auto">
              <a:xfrm>
                <a:off x="4648810" y="3359442"/>
                <a:ext cx="713680" cy="28229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17:00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20:00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22:00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/>
                  </a:rPr>
                  <a:t>Uhr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/>
                  </a:rPr>
                  <a:t> </a:t>
                </a:r>
              </a:p>
            </p:txBody>
          </p:sp>
        </p:grpSp>
        <p:grpSp>
          <p:nvGrpSpPr>
            <p:cNvPr id="20" name="Group 3"/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21" name="ScrollBar"/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22" name="Slider"/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" name="UpArrow"/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DownArrow"/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5" name="Content"/>
          <p:cNvSpPr/>
          <p:nvPr/>
        </p:nvSpPr>
        <p:spPr bwMode="auto">
          <a:xfrm>
            <a:off x="5139008" y="5144615"/>
            <a:ext cx="1245023" cy="527925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latin typeface="Segoe UI"/>
              </a:rPr>
              <a:t>B</a:t>
            </a:r>
            <a:r>
              <a:rPr lang="en-US" sz="1200" dirty="0" err="1">
                <a:solidFill>
                  <a:srgbClr val="000000"/>
                </a:solidFill>
                <a:latin typeface="Segoe UI"/>
              </a:rPr>
              <a:t>uchen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26" name="List"/>
          <p:cNvGrpSpPr/>
          <p:nvPr/>
        </p:nvGrpSpPr>
        <p:grpSpPr bwMode="auto">
          <a:xfrm>
            <a:off x="2831127" y="2979437"/>
            <a:ext cx="1651415" cy="1533690"/>
            <a:chOff x="4610405" y="3047458"/>
            <a:chExt cx="1651415" cy="1533690"/>
          </a:xfrm>
        </p:grpSpPr>
        <p:grpSp>
          <p:nvGrpSpPr>
            <p:cNvPr id="27" name="Group 2"/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28" name="Background"/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29" name="Content"/>
              <p:cNvSpPr/>
              <p:nvPr/>
            </p:nvSpPr>
            <p:spPr bwMode="auto">
              <a:xfrm>
                <a:off x="4648810" y="3359442"/>
                <a:ext cx="713680" cy="64655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Montag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Dienstag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Mittwoch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Donnerstag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Freitag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Samstag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Sonntag</a:t>
                </a:r>
              </a:p>
            </p:txBody>
          </p:sp>
        </p:grpSp>
        <p:grpSp>
          <p:nvGrpSpPr>
            <p:cNvPr id="30" name="Group 3"/>
            <p:cNvGrpSpPr/>
            <p:nvPr/>
          </p:nvGrpSpPr>
          <p:grpSpPr bwMode="auto">
            <a:xfrm>
              <a:off x="6113828" y="3047458"/>
              <a:ext cx="147992" cy="1533690"/>
              <a:chOff x="4496659" y="1543110"/>
              <a:chExt cx="147992" cy="3562291"/>
            </a:xfrm>
          </p:grpSpPr>
          <p:sp>
            <p:nvSpPr>
              <p:cNvPr id="31" name="ScrollBar"/>
              <p:cNvSpPr/>
              <p:nvPr/>
            </p:nvSpPr>
            <p:spPr bwMode="auto">
              <a:xfrm>
                <a:off x="4496659" y="1543110"/>
                <a:ext cx="147992" cy="3562291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32" name="Slider"/>
              <p:cNvSpPr/>
              <p:nvPr/>
            </p:nvSpPr>
            <p:spPr bwMode="auto"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UpArrow"/>
              <p:cNvSpPr/>
              <p:nvPr/>
            </p:nvSpPr>
            <p:spPr bwMode="auto">
              <a:xfrm>
                <a:off x="4538651" y="1628432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DownArrow"/>
              <p:cNvSpPr/>
              <p:nvPr/>
            </p:nvSpPr>
            <p:spPr bwMode="auto">
              <a:xfrm rot="10800000">
                <a:off x="4538651" y="4880844"/>
                <a:ext cx="64008" cy="148670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35" name="Content">
            <a:extLst>
              <a:ext uri="{FF2B5EF4-FFF2-40B4-BE49-F238E27FC236}">
                <a16:creationId xmlns:a16="http://schemas.microsoft.com/office/drawing/2014/main" id="{F4A8D9AD-F384-4908-BB18-C8ACCC282399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022168" y="2670350"/>
            <a:ext cx="12827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Tag </a:t>
            </a:r>
            <a:r>
              <a:rPr lang="en-US" sz="12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FD79C0FE-619B-493D-9496-53323B8F2A7F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5126635" y="2670350"/>
            <a:ext cx="132279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Film </a:t>
            </a:r>
            <a:r>
              <a:rPr lang="en-US" sz="12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B95C9DB6-4BB5-43F1-83C0-3A01831D2040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7205522" y="2665785"/>
            <a:ext cx="15392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Uhrzeit</a:t>
            </a:r>
            <a:r>
              <a:rPr lang="en-US" sz="1200" b="1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Auswählen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1D3B1BF4-61E3-4FBA-B7F9-C743947A711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711624" y="485396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m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Suche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fik 68">
            <a:extLst>
              <a:ext uri="{FF2B5EF4-FFF2-40B4-BE49-F238E27FC236}">
                <a16:creationId xmlns:a16="http://schemas.microsoft.com/office/drawing/2014/main" id="{D42D5CAF-95CF-404E-8C02-6DA661F9C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9546" y="476672"/>
            <a:ext cx="7674848" cy="5651481"/>
          </a:xfrm>
          <a:prstGeom prst="rect">
            <a:avLst/>
          </a:prstGeom>
        </p:spPr>
      </p:pic>
      <p:sp>
        <p:nvSpPr>
          <p:cNvPr id="70" name="Content">
            <a:extLst>
              <a:ext uri="{FF2B5EF4-FFF2-40B4-BE49-F238E27FC236}">
                <a16:creationId xmlns:a16="http://schemas.microsoft.com/office/drawing/2014/main" id="{7FBBE7E6-9555-4F91-99C4-0A39BFEC42D7}"/>
              </a:ext>
            </a:extLst>
          </p:cNvPr>
          <p:cNvSpPr>
            <a:spLocks/>
          </p:cNvSpPr>
          <p:nvPr/>
        </p:nvSpPr>
        <p:spPr bwMode="auto">
          <a:xfrm>
            <a:off x="4455365" y="1076667"/>
            <a:ext cx="198644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Filme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Filtern</a:t>
            </a:r>
            <a:endParaRPr lang="en-US" sz="2400" b="1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A6B14E62-7074-43D1-B4CA-D281755C0F86}"/>
              </a:ext>
            </a:extLst>
          </p:cNvPr>
          <p:cNvSpPr/>
          <p:nvPr/>
        </p:nvSpPr>
        <p:spPr bwMode="auto">
          <a:xfrm>
            <a:off x="4500215" y="5120878"/>
            <a:ext cx="1316631" cy="456513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latin typeface="Segoe UI"/>
              </a:rPr>
              <a:t>Suchen</a:t>
            </a:r>
            <a:r>
              <a:rPr lang="en-US" sz="1200" dirty="0">
                <a:latin typeface="Segoe UI"/>
              </a:rPr>
              <a:t> 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1C56C9EE-20BF-4961-B714-A45AAF6E27C8}"/>
              </a:ext>
            </a:extLst>
          </p:cNvPr>
          <p:cNvSpPr>
            <a:spLocks/>
          </p:cNvSpPr>
          <p:nvPr/>
        </p:nvSpPr>
        <p:spPr bwMode="auto">
          <a:xfrm>
            <a:off x="5476351" y="8583026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CE80160C-AEA5-4D0D-A4B0-E4C8BC866F4A}"/>
              </a:ext>
            </a:extLst>
          </p:cNvPr>
          <p:cNvSpPr>
            <a:spLocks/>
          </p:cNvSpPr>
          <p:nvPr/>
        </p:nvSpPr>
        <p:spPr bwMode="auto">
          <a:xfrm>
            <a:off x="3499501" y="3901221"/>
            <a:ext cx="48923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Art</a:t>
            </a:r>
            <a:r>
              <a:rPr lang="en-US" sz="1400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103D354A-D0FC-493E-8F4E-9BF2AAB29B8A}"/>
              </a:ext>
            </a:extLst>
          </p:cNvPr>
          <p:cNvSpPr>
            <a:spLocks/>
          </p:cNvSpPr>
          <p:nvPr/>
        </p:nvSpPr>
        <p:spPr bwMode="auto">
          <a:xfrm>
            <a:off x="3210143" y="3011174"/>
            <a:ext cx="83227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Uhrzeit</a:t>
            </a:r>
            <a:r>
              <a:rPr lang="en-US" sz="1400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A7B1D8DE-7B25-4138-8A44-E56701935081}"/>
              </a:ext>
            </a:extLst>
          </p:cNvPr>
          <p:cNvSpPr>
            <a:spLocks/>
          </p:cNvSpPr>
          <p:nvPr/>
        </p:nvSpPr>
        <p:spPr bwMode="auto">
          <a:xfrm>
            <a:off x="3001469" y="1891029"/>
            <a:ext cx="117211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Wochentag</a:t>
            </a:r>
            <a:r>
              <a:rPr lang="en-US" sz="1400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4BE48F5B-1F39-4C03-9746-337774E284E2}"/>
              </a:ext>
            </a:extLst>
          </p:cNvPr>
          <p:cNvSpPr>
            <a:spLocks/>
          </p:cNvSpPr>
          <p:nvPr/>
        </p:nvSpPr>
        <p:spPr bwMode="auto">
          <a:xfrm>
            <a:off x="7772290" y="8725859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87" name="CheckBoxUnchecked">
            <a:extLst>
              <a:ext uri="{FF2B5EF4-FFF2-40B4-BE49-F238E27FC236}">
                <a16:creationId xmlns:a16="http://schemas.microsoft.com/office/drawing/2014/main" id="{9C6DF32C-CCBA-45E7-92C7-598EFE9174EA}"/>
              </a:ext>
            </a:extLst>
          </p:cNvPr>
          <p:cNvGrpSpPr/>
          <p:nvPr/>
        </p:nvGrpSpPr>
        <p:grpSpPr bwMode="auto">
          <a:xfrm>
            <a:off x="4828361" y="3918361"/>
            <a:ext cx="444807" cy="230832"/>
            <a:chOff x="5179843" y="2087449"/>
            <a:chExt cx="416873" cy="216403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54558F41-0105-48B2-9D81-DBA4DD254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416868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3D</a:t>
              </a:r>
              <a:r>
                <a:rPr lang="en-US" sz="1200" dirty="0">
                  <a:latin typeface="Segoe UI"/>
                  <a:ea typeface="Segoe UI"/>
                </a:rPr>
                <a:t> 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89" name="CheckBox">
              <a:extLst>
                <a:ext uri="{FF2B5EF4-FFF2-40B4-BE49-F238E27FC236}">
                  <a16:creationId xmlns:a16="http://schemas.microsoft.com/office/drawing/2014/main" id="{68FEEB95-53B4-47E0-8361-58BC0D6528DF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3" name="CheckBoxUnchecked">
            <a:extLst>
              <a:ext uri="{FF2B5EF4-FFF2-40B4-BE49-F238E27FC236}">
                <a16:creationId xmlns:a16="http://schemas.microsoft.com/office/drawing/2014/main" id="{8479757F-3590-4C21-B499-042F0B9CD2EE}"/>
              </a:ext>
            </a:extLst>
          </p:cNvPr>
          <p:cNvGrpSpPr/>
          <p:nvPr/>
        </p:nvGrpSpPr>
        <p:grpSpPr bwMode="auto">
          <a:xfrm>
            <a:off x="4105051" y="2974974"/>
            <a:ext cx="866396" cy="230832"/>
            <a:chOff x="5179843" y="2087449"/>
            <a:chExt cx="811986" cy="216403"/>
          </a:xfrm>
        </p:grpSpPr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D2354A28-9FD3-418D-B5E7-F9FBCEBFA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81198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17:00 </a:t>
              </a: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Uhr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95" name="CheckBox">
              <a:extLst>
                <a:ext uri="{FF2B5EF4-FFF2-40B4-BE49-F238E27FC236}">
                  <a16:creationId xmlns:a16="http://schemas.microsoft.com/office/drawing/2014/main" id="{29FFC10F-BCD1-4327-8E8E-9A4C946F6972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6" name="CheckBoxUnchecked">
            <a:extLst>
              <a:ext uri="{FF2B5EF4-FFF2-40B4-BE49-F238E27FC236}">
                <a16:creationId xmlns:a16="http://schemas.microsoft.com/office/drawing/2014/main" id="{16A06C71-BD42-4582-A161-8334DFC24B88}"/>
              </a:ext>
            </a:extLst>
          </p:cNvPr>
          <p:cNvGrpSpPr/>
          <p:nvPr/>
        </p:nvGrpSpPr>
        <p:grpSpPr bwMode="auto">
          <a:xfrm>
            <a:off x="6222425" y="2974492"/>
            <a:ext cx="908076" cy="230832"/>
            <a:chOff x="5179837" y="2087449"/>
            <a:chExt cx="851049" cy="216403"/>
          </a:xfrm>
        </p:grpSpPr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15FA343F-C80F-442D-8A48-2935EA74C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3" y="2087449"/>
              <a:ext cx="85104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22:00 </a:t>
              </a: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Uhr</a:t>
              </a: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 </a:t>
              </a:r>
            </a:p>
          </p:txBody>
        </p:sp>
        <p:sp>
          <p:nvSpPr>
            <p:cNvPr id="98" name="CheckBox">
              <a:extLst>
                <a:ext uri="{FF2B5EF4-FFF2-40B4-BE49-F238E27FC236}">
                  <a16:creationId xmlns:a16="http://schemas.microsoft.com/office/drawing/2014/main" id="{8D970631-9E46-4112-B7F2-BBA36F7943AE}"/>
                </a:ext>
              </a:extLst>
            </p:cNvPr>
            <p:cNvSpPr/>
            <p:nvPr/>
          </p:nvSpPr>
          <p:spPr bwMode="auto">
            <a:xfrm>
              <a:off x="5179837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9" name="CheckBoxUnchecked">
            <a:extLst>
              <a:ext uri="{FF2B5EF4-FFF2-40B4-BE49-F238E27FC236}">
                <a16:creationId xmlns:a16="http://schemas.microsoft.com/office/drawing/2014/main" id="{F0CF4623-807E-473A-8DEF-B23A4D8F4A8D}"/>
              </a:ext>
            </a:extLst>
          </p:cNvPr>
          <p:cNvGrpSpPr/>
          <p:nvPr/>
        </p:nvGrpSpPr>
        <p:grpSpPr bwMode="auto">
          <a:xfrm>
            <a:off x="4133334" y="1889874"/>
            <a:ext cx="987141" cy="247245"/>
            <a:chOff x="0" y="0"/>
            <a:chExt cx="987141" cy="247245"/>
          </a:xfrm>
        </p:grpSpPr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456AFF1-7343-4374-9E0E-E1941EBA9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88" y="0"/>
              <a:ext cx="889952" cy="247245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no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Montag</a:t>
              </a:r>
            </a:p>
          </p:txBody>
        </p:sp>
        <p:sp>
          <p:nvSpPr>
            <p:cNvPr id="101" name="CheckBox">
              <a:extLst>
                <a:ext uri="{FF2B5EF4-FFF2-40B4-BE49-F238E27FC236}">
                  <a16:creationId xmlns:a16="http://schemas.microsoft.com/office/drawing/2014/main" id="{F8578341-8A97-43D8-A564-B69B42AB63B8}"/>
                </a:ext>
              </a:extLst>
            </p:cNvPr>
            <p:cNvSpPr/>
            <p:nvPr/>
          </p:nvSpPr>
          <p:spPr bwMode="auto">
            <a:xfrm>
              <a:off x="0" y="71552"/>
              <a:ext cx="106713" cy="10414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2" name="CheckBoxUnchecked">
            <a:extLst>
              <a:ext uri="{FF2B5EF4-FFF2-40B4-BE49-F238E27FC236}">
                <a16:creationId xmlns:a16="http://schemas.microsoft.com/office/drawing/2014/main" id="{C23ECB10-FC65-4812-B27A-437CE776C64F}"/>
              </a:ext>
            </a:extLst>
          </p:cNvPr>
          <p:cNvGrpSpPr/>
          <p:nvPr/>
        </p:nvGrpSpPr>
        <p:grpSpPr bwMode="auto">
          <a:xfrm>
            <a:off x="5136786" y="1906418"/>
            <a:ext cx="811893" cy="230832"/>
            <a:chOff x="5179845" y="2087449"/>
            <a:chExt cx="760907" cy="216403"/>
          </a:xfrm>
        </p:grpSpPr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41E50ECA-5B84-4ADA-9A3A-5AB688388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9" y="2087449"/>
              <a:ext cx="760903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Dienstag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04" name="CheckBox">
              <a:extLst>
                <a:ext uri="{FF2B5EF4-FFF2-40B4-BE49-F238E27FC236}">
                  <a16:creationId xmlns:a16="http://schemas.microsoft.com/office/drawing/2014/main" id="{3B7459BF-C14D-48EB-9BB7-12884CA831BF}"/>
                </a:ext>
              </a:extLst>
            </p:cNvPr>
            <p:cNvSpPr/>
            <p:nvPr/>
          </p:nvSpPr>
          <p:spPr bwMode="auto">
            <a:xfrm>
              <a:off x="5179845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5" name="CheckBoxUnchecked">
            <a:extLst>
              <a:ext uri="{FF2B5EF4-FFF2-40B4-BE49-F238E27FC236}">
                <a16:creationId xmlns:a16="http://schemas.microsoft.com/office/drawing/2014/main" id="{513CB7EA-BFE7-445B-AAEB-1F77ADDBF671}"/>
              </a:ext>
            </a:extLst>
          </p:cNvPr>
          <p:cNvGrpSpPr/>
          <p:nvPr/>
        </p:nvGrpSpPr>
        <p:grpSpPr bwMode="auto">
          <a:xfrm>
            <a:off x="6085047" y="1907607"/>
            <a:ext cx="849918" cy="230832"/>
            <a:chOff x="5179847" y="2087449"/>
            <a:chExt cx="796545" cy="216403"/>
          </a:xfrm>
        </p:grpSpPr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CC6FF1D8-B41D-46AA-8AE0-D6300BFB9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52" y="2087449"/>
              <a:ext cx="79654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Mittwoch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07" name="CheckBox">
              <a:extLst>
                <a:ext uri="{FF2B5EF4-FFF2-40B4-BE49-F238E27FC236}">
                  <a16:creationId xmlns:a16="http://schemas.microsoft.com/office/drawing/2014/main" id="{70EBE63F-F42F-44F1-90F0-36A316AFEDD2}"/>
                </a:ext>
              </a:extLst>
            </p:cNvPr>
            <p:cNvSpPr/>
            <p:nvPr/>
          </p:nvSpPr>
          <p:spPr bwMode="auto">
            <a:xfrm>
              <a:off x="5179847" y="2146835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8" name="CheckBoxUnchecked">
            <a:extLst>
              <a:ext uri="{FF2B5EF4-FFF2-40B4-BE49-F238E27FC236}">
                <a16:creationId xmlns:a16="http://schemas.microsoft.com/office/drawing/2014/main" id="{0FAF41D5-7488-47BA-ABCF-BC0C13094A88}"/>
              </a:ext>
            </a:extLst>
          </p:cNvPr>
          <p:cNvGrpSpPr/>
          <p:nvPr/>
        </p:nvGrpSpPr>
        <p:grpSpPr bwMode="auto">
          <a:xfrm>
            <a:off x="7019743" y="1907952"/>
            <a:ext cx="1005281" cy="230832"/>
            <a:chOff x="5179843" y="2087449"/>
            <a:chExt cx="942150" cy="216403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48430A12-869D-4C2E-8585-996446CFA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94214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Donnerstag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10" name="CheckBox">
              <a:extLst>
                <a:ext uri="{FF2B5EF4-FFF2-40B4-BE49-F238E27FC236}">
                  <a16:creationId xmlns:a16="http://schemas.microsoft.com/office/drawing/2014/main" id="{071E3916-DEA6-4FBC-B472-551703C25740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1" name="CheckBoxUnchecked">
            <a:extLst>
              <a:ext uri="{FF2B5EF4-FFF2-40B4-BE49-F238E27FC236}">
                <a16:creationId xmlns:a16="http://schemas.microsoft.com/office/drawing/2014/main" id="{66B57BE1-A62F-4868-8C3E-59E0C6D7502E}"/>
              </a:ext>
            </a:extLst>
          </p:cNvPr>
          <p:cNvGrpSpPr/>
          <p:nvPr/>
        </p:nvGrpSpPr>
        <p:grpSpPr bwMode="auto">
          <a:xfrm>
            <a:off x="4139831" y="2354808"/>
            <a:ext cx="678395" cy="230831"/>
            <a:chOff x="0" y="0"/>
            <a:chExt cx="678395" cy="230831"/>
          </a:xfrm>
        </p:grpSpPr>
        <p:sp>
          <p:nvSpPr>
            <p:cNvPr id="112" name="Content">
              <a:extLst>
                <a:ext uri="{FF2B5EF4-FFF2-40B4-BE49-F238E27FC236}">
                  <a16:creationId xmlns:a16="http://schemas.microsoft.com/office/drawing/2014/main" id="{FDA2A27C-182D-4C6D-9038-66A3832BF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0"/>
              <a:ext cx="678390" cy="230831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Freitag</a:t>
              </a:r>
            </a:p>
          </p:txBody>
        </p:sp>
        <p:sp>
          <p:nvSpPr>
            <p:cNvPr id="113" name="CheckBox">
              <a:extLst>
                <a:ext uri="{FF2B5EF4-FFF2-40B4-BE49-F238E27FC236}">
                  <a16:creationId xmlns:a16="http://schemas.microsoft.com/office/drawing/2014/main" id="{9C7A2F0E-656F-4232-A954-C17B51C2CDC2}"/>
                </a:ext>
              </a:extLst>
            </p:cNvPr>
            <p:cNvSpPr/>
            <p:nvPr/>
          </p:nvSpPr>
          <p:spPr bwMode="auto">
            <a:xfrm>
              <a:off x="0" y="63344"/>
              <a:ext cx="106713" cy="10414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4" name="CheckBoxUnchecked">
            <a:extLst>
              <a:ext uri="{FF2B5EF4-FFF2-40B4-BE49-F238E27FC236}">
                <a16:creationId xmlns:a16="http://schemas.microsoft.com/office/drawing/2014/main" id="{3A0931A4-DDFA-40B0-B0A5-9883830C53D1}"/>
              </a:ext>
            </a:extLst>
          </p:cNvPr>
          <p:cNvGrpSpPr/>
          <p:nvPr/>
        </p:nvGrpSpPr>
        <p:grpSpPr bwMode="auto">
          <a:xfrm>
            <a:off x="5119005" y="2362510"/>
            <a:ext cx="794261" cy="230832"/>
            <a:chOff x="5179843" y="2087449"/>
            <a:chExt cx="744381" cy="216403"/>
          </a:xfrm>
        </p:grpSpPr>
        <p:sp>
          <p:nvSpPr>
            <p:cNvPr id="115" name="Content">
              <a:extLst>
                <a:ext uri="{FF2B5EF4-FFF2-40B4-BE49-F238E27FC236}">
                  <a16:creationId xmlns:a16="http://schemas.microsoft.com/office/drawing/2014/main" id="{E09A110C-7474-4ADD-B62C-E8F5CF737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744376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Samstag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16" name="CheckBox">
              <a:extLst>
                <a:ext uri="{FF2B5EF4-FFF2-40B4-BE49-F238E27FC236}">
                  <a16:creationId xmlns:a16="http://schemas.microsoft.com/office/drawing/2014/main" id="{70C5245D-2DBC-4B93-A8F6-F20482050B33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7" name="CheckBoxChecked">
            <a:extLst>
              <a:ext uri="{FF2B5EF4-FFF2-40B4-BE49-F238E27FC236}">
                <a16:creationId xmlns:a16="http://schemas.microsoft.com/office/drawing/2014/main" id="{62A51C1B-1E53-42DF-A119-43FD0CDB6CA7}"/>
              </a:ext>
            </a:extLst>
          </p:cNvPr>
          <p:cNvGrpSpPr/>
          <p:nvPr/>
        </p:nvGrpSpPr>
        <p:grpSpPr bwMode="auto">
          <a:xfrm>
            <a:off x="6071147" y="2352236"/>
            <a:ext cx="817214" cy="230832"/>
            <a:chOff x="4317072" y="3312427"/>
            <a:chExt cx="817214" cy="230832"/>
          </a:xfrm>
        </p:grpSpPr>
        <p:grpSp>
          <p:nvGrpSpPr>
            <p:cNvPr id="118" name="Group 2">
              <a:extLst>
                <a:ext uri="{FF2B5EF4-FFF2-40B4-BE49-F238E27FC236}">
                  <a16:creationId xmlns:a16="http://schemas.microsoft.com/office/drawing/2014/main" id="{33F121AC-E9F9-4D39-B343-E87D14D511AF}"/>
                </a:ext>
              </a:extLst>
            </p:cNvPr>
            <p:cNvGrpSpPr/>
            <p:nvPr/>
          </p:nvGrpSpPr>
          <p:grpSpPr bwMode="auto">
            <a:xfrm>
              <a:off x="4354457" y="3312427"/>
              <a:ext cx="779829" cy="230832"/>
              <a:chOff x="5179848" y="2087451"/>
              <a:chExt cx="730856" cy="216403"/>
            </a:xfrm>
          </p:grpSpPr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2729701C-57E0-43AA-99C0-491CE0718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9848" y="2087451"/>
                <a:ext cx="73085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Segoe UI"/>
                    <a:ea typeface="Segoe UI"/>
                  </a:rPr>
                  <a:t>Sonntag</a:t>
                </a:r>
              </a:p>
            </p:txBody>
          </p:sp>
          <p:sp>
            <p:nvSpPr>
              <p:cNvPr id="121" name="CheckBox">
                <a:extLst>
                  <a:ext uri="{FF2B5EF4-FFF2-40B4-BE49-F238E27FC236}">
                    <a16:creationId xmlns:a16="http://schemas.microsoft.com/office/drawing/2014/main" id="{E870BCC4-ECF5-47C3-A35B-CBDDCE3A2B15}"/>
                  </a:ext>
                </a:extLst>
              </p:cNvPr>
              <p:cNvSpPr/>
              <p:nvPr/>
            </p:nvSpPr>
            <p:spPr bwMode="auto">
              <a:xfrm>
                <a:off x="5179848" y="2146836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11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148C134F-6258-4370-8373-A0D50DDE5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122" name="CheckBoxChecked">
            <a:extLst>
              <a:ext uri="{FF2B5EF4-FFF2-40B4-BE49-F238E27FC236}">
                <a16:creationId xmlns:a16="http://schemas.microsoft.com/office/drawing/2014/main" id="{685BACB6-6FF3-488D-87B8-8AE53C474E58}"/>
              </a:ext>
            </a:extLst>
          </p:cNvPr>
          <p:cNvGrpSpPr/>
          <p:nvPr/>
        </p:nvGrpSpPr>
        <p:grpSpPr bwMode="auto">
          <a:xfrm>
            <a:off x="5121146" y="2985459"/>
            <a:ext cx="945456" cy="230832"/>
            <a:chOff x="4317072" y="3312427"/>
            <a:chExt cx="945456" cy="230832"/>
          </a:xfrm>
        </p:grpSpPr>
        <p:grpSp>
          <p:nvGrpSpPr>
            <p:cNvPr id="123" name="Group 2">
              <a:extLst>
                <a:ext uri="{FF2B5EF4-FFF2-40B4-BE49-F238E27FC236}">
                  <a16:creationId xmlns:a16="http://schemas.microsoft.com/office/drawing/2014/main" id="{792104D3-9461-40DD-8678-42B24A352061}"/>
                </a:ext>
              </a:extLst>
            </p:cNvPr>
            <p:cNvGrpSpPr/>
            <p:nvPr/>
          </p:nvGrpSpPr>
          <p:grpSpPr bwMode="auto">
            <a:xfrm>
              <a:off x="4354457" y="3312427"/>
              <a:ext cx="908070" cy="230832"/>
              <a:chOff x="5179821" y="2087451"/>
              <a:chExt cx="851040" cy="216403"/>
            </a:xfrm>
          </p:grpSpPr>
          <p:sp>
            <p:nvSpPr>
              <p:cNvPr id="125" name="Content">
                <a:extLst>
                  <a:ext uri="{FF2B5EF4-FFF2-40B4-BE49-F238E27FC236}">
                    <a16:creationId xmlns:a16="http://schemas.microsoft.com/office/drawing/2014/main" id="{DD2A2F71-FFF2-410B-B831-9DC28E47B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9821" y="2087451"/>
                <a:ext cx="851040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Segoe UI"/>
                    <a:ea typeface="Segoe UI"/>
                  </a:rPr>
                  <a:t>20:00</a:t>
                </a:r>
                <a:r>
                  <a:rPr lang="en-US" sz="1200" dirty="0">
                    <a:latin typeface="Segoe UI"/>
                    <a:ea typeface="Segoe UI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Segoe UI"/>
                    <a:ea typeface="Segoe UI"/>
                  </a:rPr>
                  <a:t>Uhr</a:t>
                </a:r>
                <a:r>
                  <a:rPr lang="en-US" sz="1200" dirty="0">
                    <a:latin typeface="Segoe UI"/>
                    <a:ea typeface="Segoe UI"/>
                  </a:rPr>
                  <a:t> </a:t>
                </a:r>
              </a:p>
            </p:txBody>
          </p:sp>
          <p:sp>
            <p:nvSpPr>
              <p:cNvPr id="126" name="CheckBox">
                <a:extLst>
                  <a:ext uri="{FF2B5EF4-FFF2-40B4-BE49-F238E27FC236}">
                    <a16:creationId xmlns:a16="http://schemas.microsoft.com/office/drawing/2014/main" id="{1394C6E6-A2E9-42B9-8AD7-3FE3E94A0316}"/>
                  </a:ext>
                </a:extLst>
              </p:cNvPr>
              <p:cNvSpPr/>
              <p:nvPr/>
            </p:nvSpPr>
            <p:spPr bwMode="auto">
              <a:xfrm>
                <a:off x="5179821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124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BF19F2BB-D196-4350-9741-7A521B5F0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127" name="CheckBoxChecked">
            <a:extLst>
              <a:ext uri="{FF2B5EF4-FFF2-40B4-BE49-F238E27FC236}">
                <a16:creationId xmlns:a16="http://schemas.microsoft.com/office/drawing/2014/main" id="{846562EC-BB35-4EE1-83E0-4AE607CF7F04}"/>
              </a:ext>
            </a:extLst>
          </p:cNvPr>
          <p:cNvGrpSpPr/>
          <p:nvPr/>
        </p:nvGrpSpPr>
        <p:grpSpPr bwMode="auto">
          <a:xfrm>
            <a:off x="4019787" y="3908634"/>
            <a:ext cx="440519" cy="230832"/>
            <a:chOff x="4317072" y="3312427"/>
            <a:chExt cx="440519" cy="230832"/>
          </a:xfrm>
        </p:grpSpPr>
        <p:grpSp>
          <p:nvGrpSpPr>
            <p:cNvPr id="128" name="Group 2">
              <a:extLst>
                <a:ext uri="{FF2B5EF4-FFF2-40B4-BE49-F238E27FC236}">
                  <a16:creationId xmlns:a16="http://schemas.microsoft.com/office/drawing/2014/main" id="{9F578BBC-B20C-44F0-8529-48B71BEE7199}"/>
                </a:ext>
              </a:extLst>
            </p:cNvPr>
            <p:cNvGrpSpPr/>
            <p:nvPr/>
          </p:nvGrpSpPr>
          <p:grpSpPr bwMode="auto">
            <a:xfrm>
              <a:off x="4354467" y="3312427"/>
              <a:ext cx="403124" cy="230832"/>
              <a:chOff x="5179844" y="2087451"/>
              <a:chExt cx="377807" cy="216403"/>
            </a:xfrm>
          </p:grpSpPr>
          <p:sp>
            <p:nvSpPr>
              <p:cNvPr id="130" name="Content">
                <a:extLst>
                  <a:ext uri="{FF2B5EF4-FFF2-40B4-BE49-F238E27FC236}">
                    <a16:creationId xmlns:a16="http://schemas.microsoft.com/office/drawing/2014/main" id="{6AAF4973-F7D3-4343-A30E-E5FB33E61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9844" y="2087451"/>
                <a:ext cx="37780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Segoe UI"/>
                    <a:ea typeface="Segoe UI"/>
                  </a:rPr>
                  <a:t>2D</a:t>
                </a:r>
              </a:p>
            </p:txBody>
          </p:sp>
          <p:sp>
            <p:nvSpPr>
              <p:cNvPr id="131" name="CheckBox">
                <a:extLst>
                  <a:ext uri="{FF2B5EF4-FFF2-40B4-BE49-F238E27FC236}">
                    <a16:creationId xmlns:a16="http://schemas.microsoft.com/office/drawing/2014/main" id="{01070A27-D9EE-455F-8813-685D49B58BB6}"/>
                  </a:ext>
                </a:extLst>
              </p:cNvPr>
              <p:cNvSpPr/>
              <p:nvPr/>
            </p:nvSpPr>
            <p:spPr bwMode="auto"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12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632E31D9-2A17-44C0-BE41-4E1FACF667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133" name="CheckBoxUnchecked">
            <a:extLst>
              <a:ext uri="{FF2B5EF4-FFF2-40B4-BE49-F238E27FC236}">
                <a16:creationId xmlns:a16="http://schemas.microsoft.com/office/drawing/2014/main" id="{8D299D3C-DD05-4FEA-B42B-B26BE51CD2AD}"/>
              </a:ext>
            </a:extLst>
          </p:cNvPr>
          <p:cNvGrpSpPr/>
          <p:nvPr/>
        </p:nvGrpSpPr>
        <p:grpSpPr bwMode="auto">
          <a:xfrm>
            <a:off x="7012243" y="2352236"/>
            <a:ext cx="1108450" cy="230832"/>
            <a:chOff x="5179843" y="2087449"/>
            <a:chExt cx="1038842" cy="216403"/>
          </a:xfrm>
        </p:grpSpPr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593111D9-90D9-4B05-A221-9C497B1A6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103883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Wochenende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35" name="CheckBox">
              <a:extLst>
                <a:ext uri="{FF2B5EF4-FFF2-40B4-BE49-F238E27FC236}">
                  <a16:creationId xmlns:a16="http://schemas.microsoft.com/office/drawing/2014/main" id="{DB721844-5538-4712-BC41-373381949A7C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8" name="CheckBoxUnchecked">
            <a:extLst>
              <a:ext uri="{FF2B5EF4-FFF2-40B4-BE49-F238E27FC236}">
                <a16:creationId xmlns:a16="http://schemas.microsoft.com/office/drawing/2014/main" id="{ACC58459-DE0A-48E5-8CD1-99A7E5C5CD97}"/>
              </a:ext>
            </a:extLst>
          </p:cNvPr>
          <p:cNvGrpSpPr/>
          <p:nvPr/>
        </p:nvGrpSpPr>
        <p:grpSpPr bwMode="auto">
          <a:xfrm>
            <a:off x="4105050" y="3442495"/>
            <a:ext cx="866397" cy="230832"/>
            <a:chOff x="5179843" y="2087449"/>
            <a:chExt cx="811987" cy="216403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3BF5CA1D-1897-46BA-94A8-30D59A646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811982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13:00 </a:t>
              </a: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Uhr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40" name="CheckBox">
              <a:extLst>
                <a:ext uri="{FF2B5EF4-FFF2-40B4-BE49-F238E27FC236}">
                  <a16:creationId xmlns:a16="http://schemas.microsoft.com/office/drawing/2014/main" id="{98B6AD00-C405-4808-866B-8699BC94BAB6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41" name="CheckBoxUnchecked">
            <a:extLst>
              <a:ext uri="{FF2B5EF4-FFF2-40B4-BE49-F238E27FC236}">
                <a16:creationId xmlns:a16="http://schemas.microsoft.com/office/drawing/2014/main" id="{15599CC1-4290-4AF7-86E8-6572B3957AF9}"/>
              </a:ext>
            </a:extLst>
          </p:cNvPr>
          <p:cNvGrpSpPr/>
          <p:nvPr/>
        </p:nvGrpSpPr>
        <p:grpSpPr bwMode="auto">
          <a:xfrm>
            <a:off x="5152125" y="3433532"/>
            <a:ext cx="866396" cy="230832"/>
            <a:chOff x="5179843" y="2087449"/>
            <a:chExt cx="811985" cy="216403"/>
          </a:xfrm>
        </p:grpSpPr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F668B803-F4EE-4BBE-8C0B-0E2CD7188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848" y="2087449"/>
              <a:ext cx="81198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UI"/>
                  <a:ea typeface="Segoe UI"/>
                </a:rPr>
                <a:t>20:30 </a:t>
              </a:r>
              <a:r>
                <a:rPr lang="en-US" sz="1200" dirty="0" err="1">
                  <a:solidFill>
                    <a:schemeClr val="bg1"/>
                  </a:solidFill>
                  <a:latin typeface="Segoe UI"/>
                  <a:ea typeface="Segoe UI"/>
                </a:rPr>
                <a:t>Uhr</a:t>
              </a:r>
              <a:endParaRPr lang="en-US" sz="1200" dirty="0">
                <a:solidFill>
                  <a:schemeClr val="bg1"/>
                </a:solidFill>
                <a:latin typeface="Segoe UI"/>
                <a:ea typeface="Segoe UI"/>
              </a:endParaRPr>
            </a:p>
          </p:txBody>
        </p:sp>
        <p:sp>
          <p:nvSpPr>
            <p:cNvPr id="143" name="CheckBox">
              <a:extLst>
                <a:ext uri="{FF2B5EF4-FFF2-40B4-BE49-F238E27FC236}">
                  <a16:creationId xmlns:a16="http://schemas.microsoft.com/office/drawing/2014/main" id="{85193693-6CF3-45F8-9ADA-2E2BC16971FD}"/>
                </a:ext>
              </a:extLst>
            </p:cNvPr>
            <p:cNvSpPr/>
            <p:nvPr/>
          </p:nvSpPr>
          <p:spPr bwMode="auto"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5" name="Content">
            <a:extLst>
              <a:ext uri="{FF2B5EF4-FFF2-40B4-BE49-F238E27FC236}">
                <a16:creationId xmlns:a16="http://schemas.microsoft.com/office/drawing/2014/main" id="{7D09BDEC-60F5-4695-91D5-2129BCDE69EC}"/>
              </a:ext>
            </a:extLst>
          </p:cNvPr>
          <p:cNvSpPr>
            <a:spLocks/>
          </p:cNvSpPr>
          <p:nvPr/>
        </p:nvSpPr>
        <p:spPr bwMode="auto">
          <a:xfrm>
            <a:off x="3138826" y="4443752"/>
            <a:ext cx="84510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Namen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grpSp>
        <p:nvGrpSpPr>
          <p:cNvPr id="147" name="SearchBox">
            <a:extLst>
              <a:ext uri="{FF2B5EF4-FFF2-40B4-BE49-F238E27FC236}">
                <a16:creationId xmlns:a16="http://schemas.microsoft.com/office/drawing/2014/main" id="{6DC2036E-EDFA-45AF-9655-7B2EFD67495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983930" y="4426219"/>
            <a:ext cx="1174602" cy="303080"/>
            <a:chOff x="4111925" y="3293648"/>
            <a:chExt cx="962996" cy="310896"/>
          </a:xfrm>
        </p:grpSpPr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BFC66DED-D746-463D-BE41-56ACD3723852}"/>
                </a:ext>
              </a:extLst>
            </p:cNvPr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9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B33001DE-25A3-4C35-9268-2B974ED5C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943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9730167-1AB8-4780-AA26-37E1709F2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5123" y="482600"/>
            <a:ext cx="7674848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914115D2-3B49-4966-9402-93F86E07F7F3}"/>
              </a:ext>
            </a:extLst>
          </p:cNvPr>
          <p:cNvSpPr>
            <a:spLocks/>
          </p:cNvSpPr>
          <p:nvPr/>
        </p:nvSpPr>
        <p:spPr bwMode="auto">
          <a:xfrm>
            <a:off x="4455365" y="1076667"/>
            <a:ext cx="179408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bg1"/>
                </a:solidFill>
                <a:latin typeface="Segoe UI"/>
                <a:ea typeface="Segoe UI"/>
              </a:rPr>
              <a:t>Bestellung</a:t>
            </a:r>
            <a:r>
              <a:rPr lang="en-US" sz="2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5C2BB149-4843-40C6-9F18-05DD88084F9B}"/>
              </a:ext>
            </a:extLst>
          </p:cNvPr>
          <p:cNvSpPr/>
          <p:nvPr/>
        </p:nvSpPr>
        <p:spPr bwMode="auto">
          <a:xfrm>
            <a:off x="4270405" y="3901948"/>
            <a:ext cx="1316631" cy="456513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 dirty="0" err="1">
                <a:latin typeface="Segoe UI"/>
              </a:rPr>
              <a:t>Bestätigen</a:t>
            </a:r>
            <a:r>
              <a:rPr lang="en-US" sz="1200" dirty="0">
                <a:latin typeface="Segoe UI"/>
              </a:rPr>
              <a:t> </a:t>
            </a:r>
            <a:endParaRPr lang="en-US"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56B2BE4A-F3AF-4CC9-9C56-2FD82AC6D1A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4270405" y="23704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Erwachsene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672A452B-59F2-42E6-8467-AEBB6D598EA7}"/>
              </a:ext>
            </a:extLst>
          </p:cNvPr>
          <p:cNvSpPr>
            <a:spLocks/>
          </p:cNvSpPr>
          <p:nvPr/>
        </p:nvSpPr>
        <p:spPr bwMode="auto">
          <a:xfrm>
            <a:off x="3004327" y="1800510"/>
            <a:ext cx="145103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Tickets </a:t>
            </a:r>
            <a:r>
              <a:rPr lang="en-US" sz="1400" b="1" i="1" dirty="0" err="1">
                <a:solidFill>
                  <a:schemeClr val="bg1"/>
                </a:solidFill>
                <a:latin typeface="Segoe UI"/>
                <a:ea typeface="Segoe UI"/>
              </a:rPr>
              <a:t>kaufen</a:t>
            </a:r>
            <a:r>
              <a:rPr lang="en-US" sz="14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grpSp>
        <p:nvGrpSpPr>
          <p:cNvPr id="73" name="NumericStepper">
            <a:extLst>
              <a:ext uri="{FF2B5EF4-FFF2-40B4-BE49-F238E27FC236}">
                <a16:creationId xmlns:a16="http://schemas.microsoft.com/office/drawing/2014/main" id="{A5BB811A-85AA-4E51-987C-1C64948CC72C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567782" y="2370465"/>
            <a:ext cx="639086" cy="228600"/>
            <a:chOff x="4210050" y="3330449"/>
            <a:chExt cx="639086" cy="228600"/>
          </a:xfrm>
        </p:grpSpPr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8D4B89F2-9733-49C6-811C-D215FF7928B6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5" name="DownBox">
              <a:extLst>
                <a:ext uri="{FF2B5EF4-FFF2-40B4-BE49-F238E27FC236}">
                  <a16:creationId xmlns:a16="http://schemas.microsoft.com/office/drawing/2014/main" id="{5AE814E3-CB28-4894-855E-EB910AE82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DownArrow">
              <a:extLst>
                <a:ext uri="{FF2B5EF4-FFF2-40B4-BE49-F238E27FC236}">
                  <a16:creationId xmlns:a16="http://schemas.microsoft.com/office/drawing/2014/main" id="{C7BE1874-F2AC-48F0-8F8C-13F712C5619A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UpBox">
              <a:extLst>
                <a:ext uri="{FF2B5EF4-FFF2-40B4-BE49-F238E27FC236}">
                  <a16:creationId xmlns:a16="http://schemas.microsoft.com/office/drawing/2014/main" id="{4D817083-6C22-44BA-9E0A-B5EB0FA16F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UpArrow">
              <a:extLst>
                <a:ext uri="{FF2B5EF4-FFF2-40B4-BE49-F238E27FC236}">
                  <a16:creationId xmlns:a16="http://schemas.microsoft.com/office/drawing/2014/main" id="{0F625C29-DEFD-4603-A63E-978E4625CA41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5" name="NumericStepper">
            <a:extLst>
              <a:ext uri="{FF2B5EF4-FFF2-40B4-BE49-F238E27FC236}">
                <a16:creationId xmlns:a16="http://schemas.microsoft.com/office/drawing/2014/main" id="{695E5929-67D8-4E61-9241-6665D486E45D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567782" y="2900733"/>
            <a:ext cx="639086" cy="228600"/>
            <a:chOff x="4210050" y="3330449"/>
            <a:chExt cx="639086" cy="228600"/>
          </a:xfrm>
        </p:grpSpPr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71A62E50-8270-400B-8E89-164FA076F5BD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DownBox">
              <a:extLst>
                <a:ext uri="{FF2B5EF4-FFF2-40B4-BE49-F238E27FC236}">
                  <a16:creationId xmlns:a16="http://schemas.microsoft.com/office/drawing/2014/main" id="{2C18BEB4-E294-4ED4-B3E2-0EACE984B9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DownArrow">
              <a:extLst>
                <a:ext uri="{FF2B5EF4-FFF2-40B4-BE49-F238E27FC236}">
                  <a16:creationId xmlns:a16="http://schemas.microsoft.com/office/drawing/2014/main" id="{BC2076AE-169A-4700-B5AA-733739968F04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UpBox">
              <a:extLst>
                <a:ext uri="{FF2B5EF4-FFF2-40B4-BE49-F238E27FC236}">
                  <a16:creationId xmlns:a16="http://schemas.microsoft.com/office/drawing/2014/main" id="{286B9A4A-F831-460C-A909-3B6CCFC30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UpArrow">
              <a:extLst>
                <a:ext uri="{FF2B5EF4-FFF2-40B4-BE49-F238E27FC236}">
                  <a16:creationId xmlns:a16="http://schemas.microsoft.com/office/drawing/2014/main" id="{249AE056-3CE0-436C-A6F6-F1C3093660B9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Content">
            <a:extLst>
              <a:ext uri="{FF2B5EF4-FFF2-40B4-BE49-F238E27FC236}">
                <a16:creationId xmlns:a16="http://schemas.microsoft.com/office/drawing/2014/main" id="{4C39A84E-7B75-4CD6-A024-EDA6FF1B863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70405" y="2892383"/>
            <a:ext cx="2230566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Kinder/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Azubi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/Student/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Seniorren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15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9A2C5A3-FD06-4DDB-8FFD-618B162AC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2544" y="504829"/>
            <a:ext cx="7674848" cy="5651481"/>
          </a:xfrm>
          <a:prstGeom prst="rect">
            <a:avLst/>
          </a:prstGeom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13FD1356-1259-4A48-B2CB-66EA5F17111C}"/>
              </a:ext>
            </a:extLst>
          </p:cNvPr>
          <p:cNvSpPr>
            <a:spLocks/>
          </p:cNvSpPr>
          <p:nvPr/>
        </p:nvSpPr>
        <p:spPr bwMode="auto">
          <a:xfrm>
            <a:off x="4270405" y="1109831"/>
            <a:ext cx="283122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800" b="1" dirty="0" err="1">
                <a:solidFill>
                  <a:schemeClr val="bg1"/>
                </a:solidFill>
                <a:latin typeface="Segoe UI"/>
                <a:ea typeface="Segoe UI"/>
              </a:rPr>
              <a:t>Ihre</a:t>
            </a:r>
            <a:r>
              <a:rPr lang="en-US" sz="28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Segoe UI"/>
                <a:ea typeface="Segoe UI"/>
              </a:rPr>
              <a:t>Bestellung</a:t>
            </a:r>
            <a:r>
              <a:rPr lang="en-US" sz="28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6987C0C6-83C2-4650-B9A1-714BD9B28E58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704598" y="334371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Erwachsene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741CB403-A5EA-471A-B95E-90C1B082ED62}"/>
              </a:ext>
            </a:extLst>
          </p:cNvPr>
          <p:cNvSpPr>
            <a:spLocks/>
          </p:cNvSpPr>
          <p:nvPr/>
        </p:nvSpPr>
        <p:spPr bwMode="auto">
          <a:xfrm>
            <a:off x="2852941" y="2687122"/>
            <a:ext cx="220605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600" b="1" i="1" dirty="0" err="1">
                <a:solidFill>
                  <a:schemeClr val="bg1"/>
                </a:solidFill>
                <a:latin typeface="Segoe UI"/>
                <a:ea typeface="Segoe UI"/>
              </a:rPr>
              <a:t>Ihre</a:t>
            </a:r>
            <a:r>
              <a:rPr lang="en-US" sz="16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600" b="1" i="1" dirty="0" err="1">
                <a:solidFill>
                  <a:schemeClr val="bg1"/>
                </a:solidFill>
                <a:latin typeface="Segoe UI"/>
                <a:ea typeface="Segoe UI"/>
              </a:rPr>
              <a:t>Bestellübersicht</a:t>
            </a:r>
            <a:r>
              <a:rPr lang="en-US" sz="1600" b="1" i="1" dirty="0">
                <a:solidFill>
                  <a:schemeClr val="bg1"/>
                </a:solidFill>
                <a:latin typeface="Segoe UI"/>
                <a:ea typeface="Segoe UI"/>
              </a:rPr>
              <a:t>:</a:t>
            </a:r>
            <a:endParaRPr lang="en-US" sz="16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grpSp>
        <p:nvGrpSpPr>
          <p:cNvPr id="12" name="NumericStepper">
            <a:extLst>
              <a:ext uri="{FF2B5EF4-FFF2-40B4-BE49-F238E27FC236}">
                <a16:creationId xmlns:a16="http://schemas.microsoft.com/office/drawing/2014/main" id="{C96CE024-ACFF-4A38-B43D-1D30AA0EFB22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3962922" y="3312343"/>
            <a:ext cx="639086" cy="228600"/>
            <a:chOff x="4210050" y="3330449"/>
            <a:chExt cx="639086" cy="228600"/>
          </a:xfrm>
        </p:grpSpPr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7A47B3D6-C00C-459E-B68C-80F2D924D438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" name="DownBox">
              <a:extLst>
                <a:ext uri="{FF2B5EF4-FFF2-40B4-BE49-F238E27FC236}">
                  <a16:creationId xmlns:a16="http://schemas.microsoft.com/office/drawing/2014/main" id="{1597AE68-5C2B-4594-AF29-625B5C96C1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DownArrow">
              <a:extLst>
                <a:ext uri="{FF2B5EF4-FFF2-40B4-BE49-F238E27FC236}">
                  <a16:creationId xmlns:a16="http://schemas.microsoft.com/office/drawing/2014/main" id="{2229C5E2-C0C2-4E39-B215-BD40EDAD5F0C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UpBox">
              <a:extLst>
                <a:ext uri="{FF2B5EF4-FFF2-40B4-BE49-F238E27FC236}">
                  <a16:creationId xmlns:a16="http://schemas.microsoft.com/office/drawing/2014/main" id="{77DE6437-9E50-4270-B3AA-E6BCB9C0D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UpArrow">
              <a:extLst>
                <a:ext uri="{FF2B5EF4-FFF2-40B4-BE49-F238E27FC236}">
                  <a16:creationId xmlns:a16="http://schemas.microsoft.com/office/drawing/2014/main" id="{04A39578-1F84-4F4B-A414-27060E3BE73F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8" name="NumericStepper">
            <a:extLst>
              <a:ext uri="{FF2B5EF4-FFF2-40B4-BE49-F238E27FC236}">
                <a16:creationId xmlns:a16="http://schemas.microsoft.com/office/drawing/2014/main" id="{ADC0CB57-AAE1-4BD9-B844-C7AA3818A202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3922931" y="3774865"/>
            <a:ext cx="639086" cy="228600"/>
            <a:chOff x="4210050" y="3330449"/>
            <a:chExt cx="639086" cy="228600"/>
          </a:xfrm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C11BE855-08AF-4791-BCE6-688F398B73BC}"/>
                </a:ext>
              </a:extLst>
            </p:cNvPr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DownBox">
              <a:extLst>
                <a:ext uri="{FF2B5EF4-FFF2-40B4-BE49-F238E27FC236}">
                  <a16:creationId xmlns:a16="http://schemas.microsoft.com/office/drawing/2014/main" id="{AE31ADDD-8A82-4B16-AC80-91E203D90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DownArrow">
              <a:extLst>
                <a:ext uri="{FF2B5EF4-FFF2-40B4-BE49-F238E27FC236}">
                  <a16:creationId xmlns:a16="http://schemas.microsoft.com/office/drawing/2014/main" id="{5E476C4A-7158-4BF6-BDA4-D7E8D9CF40D5}"/>
                </a:ext>
              </a:extLst>
            </p:cNvPr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UpBox">
              <a:extLst>
                <a:ext uri="{FF2B5EF4-FFF2-40B4-BE49-F238E27FC236}">
                  <a16:creationId xmlns:a16="http://schemas.microsoft.com/office/drawing/2014/main" id="{74BF4587-63D7-4037-B548-0E836267E8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UpArrow">
              <a:extLst>
                <a:ext uri="{FF2B5EF4-FFF2-40B4-BE49-F238E27FC236}">
                  <a16:creationId xmlns:a16="http://schemas.microsoft.com/office/drawing/2014/main" id="{B11E919D-A29B-4D31-9D29-F01B9B88CC57}"/>
                </a:ext>
              </a:extLst>
            </p:cNvPr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4" name="Content">
            <a:extLst>
              <a:ext uri="{FF2B5EF4-FFF2-40B4-BE49-F238E27FC236}">
                <a16:creationId xmlns:a16="http://schemas.microsoft.com/office/drawing/2014/main" id="{92E0B644-146A-422D-9CEB-F1E72700D8CA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704598" y="3762199"/>
            <a:ext cx="2230566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Kinder/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Azubi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/Student/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Seniorren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737AE711-7894-4D43-A8B1-9BE2DFE16F93}"/>
              </a:ext>
            </a:extLst>
          </p:cNvPr>
          <p:cNvSpPr>
            <a:spLocks/>
          </p:cNvSpPr>
          <p:nvPr/>
        </p:nvSpPr>
        <p:spPr bwMode="auto">
          <a:xfrm>
            <a:off x="2835557" y="1894250"/>
            <a:ext cx="4041491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000" b="1" i="1" dirty="0" err="1">
                <a:solidFill>
                  <a:schemeClr val="bg1"/>
                </a:solidFill>
                <a:latin typeface="Segoe UI"/>
                <a:ea typeface="Segoe UI"/>
              </a:rPr>
              <a:t>Vielen</a:t>
            </a:r>
            <a:r>
              <a:rPr lang="en-US" sz="2000" b="1" i="1" dirty="0">
                <a:solidFill>
                  <a:schemeClr val="bg1"/>
                </a:solidFill>
                <a:latin typeface="Segoe UI"/>
                <a:ea typeface="Segoe UI"/>
              </a:rPr>
              <a:t> Dank </a:t>
            </a:r>
            <a:r>
              <a:rPr lang="en-US" sz="2000" b="1" i="1" dirty="0" err="1">
                <a:solidFill>
                  <a:schemeClr val="bg1"/>
                </a:solidFill>
                <a:latin typeface="Segoe UI"/>
                <a:ea typeface="Segoe UI"/>
              </a:rPr>
              <a:t>für</a:t>
            </a:r>
            <a:r>
              <a:rPr lang="en-US" sz="20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  <a:latin typeface="Segoe UI"/>
                <a:ea typeface="Segoe UI"/>
              </a:rPr>
              <a:t>Ihre</a:t>
            </a:r>
            <a:r>
              <a:rPr lang="en-US" sz="20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  <a:latin typeface="Segoe UI"/>
                <a:ea typeface="Segoe UI"/>
              </a:rPr>
              <a:t>Bestellung</a:t>
            </a:r>
            <a:r>
              <a:rPr lang="en-US" sz="2000" b="1" i="1" dirty="0">
                <a:solidFill>
                  <a:schemeClr val="bg1"/>
                </a:solidFill>
                <a:latin typeface="Segoe UI"/>
                <a:ea typeface="Segoe UI"/>
              </a:rPr>
              <a:t>!</a:t>
            </a:r>
            <a:endParaRPr lang="en-US" sz="20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B93E90E5-835E-441B-8E44-E3E863D38B2B}"/>
              </a:ext>
            </a:extLst>
          </p:cNvPr>
          <p:cNvSpPr>
            <a:spLocks/>
          </p:cNvSpPr>
          <p:nvPr/>
        </p:nvSpPr>
        <p:spPr bwMode="auto">
          <a:xfrm>
            <a:off x="2913364" y="3311227"/>
            <a:ext cx="88357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Sie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haben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669AC22B-9BEB-44A0-8016-6052C2732C2D}"/>
              </a:ext>
            </a:extLst>
          </p:cNvPr>
          <p:cNvSpPr>
            <a:spLocks/>
          </p:cNvSpPr>
          <p:nvPr/>
        </p:nvSpPr>
        <p:spPr bwMode="auto">
          <a:xfrm>
            <a:off x="4648328" y="3329489"/>
            <a:ext cx="9589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Karten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für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A41C3491-E7E4-4A5D-9B7A-4D9CC5A1FAF6}"/>
              </a:ext>
            </a:extLst>
          </p:cNvPr>
          <p:cNvSpPr>
            <a:spLocks/>
          </p:cNvSpPr>
          <p:nvPr/>
        </p:nvSpPr>
        <p:spPr bwMode="auto">
          <a:xfrm>
            <a:off x="3071664" y="3756268"/>
            <a:ext cx="4587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und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B2894D34-8155-4E54-9D0F-9F85F3029075}"/>
              </a:ext>
            </a:extLst>
          </p:cNvPr>
          <p:cNvSpPr>
            <a:spLocks/>
          </p:cNvSpPr>
          <p:nvPr/>
        </p:nvSpPr>
        <p:spPr bwMode="auto">
          <a:xfrm>
            <a:off x="4658965" y="3805120"/>
            <a:ext cx="9589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Karten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für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D913CEEB-0E18-41CF-A1D8-3518FD479794}"/>
              </a:ext>
            </a:extLst>
          </p:cNvPr>
          <p:cNvSpPr>
            <a:spLocks/>
          </p:cNvSpPr>
          <p:nvPr/>
        </p:nvSpPr>
        <p:spPr bwMode="auto">
          <a:xfrm>
            <a:off x="3091162" y="4718512"/>
            <a:ext cx="21419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Ihre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Bestellnummer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200" b="1" i="1" dirty="0" err="1">
                <a:solidFill>
                  <a:schemeClr val="bg1"/>
                </a:solidFill>
                <a:latin typeface="Segoe UI"/>
                <a:ea typeface="Segoe UI"/>
              </a:rPr>
              <a:t>lautet</a:t>
            </a:r>
            <a:r>
              <a:rPr lang="en-US" sz="1200" b="1" i="1" dirty="0">
                <a:solidFill>
                  <a:schemeClr val="bg1"/>
                </a:solidFill>
                <a:latin typeface="Segoe UI"/>
                <a:ea typeface="Segoe UI"/>
              </a:rPr>
              <a:t>: </a:t>
            </a:r>
            <a:endParaRPr lang="en-US" sz="12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18A1E0A5-FEFE-401D-B28D-2914FF6942E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285605" y="469729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123456</a:t>
            </a: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F4C90731-B81F-4174-8901-C4C838F5061A}"/>
              </a:ext>
            </a:extLst>
          </p:cNvPr>
          <p:cNvSpPr>
            <a:spLocks/>
          </p:cNvSpPr>
          <p:nvPr/>
        </p:nvSpPr>
        <p:spPr bwMode="auto">
          <a:xfrm>
            <a:off x="4559298" y="5212405"/>
            <a:ext cx="281582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400" b="1" dirty="0" err="1">
                <a:solidFill>
                  <a:schemeClr val="bg1"/>
                </a:solidFill>
                <a:latin typeface="Segoe UI"/>
                <a:ea typeface="Segoe UI"/>
              </a:rPr>
              <a:t>Steht´s</a:t>
            </a:r>
            <a:r>
              <a:rPr lang="en-US" sz="1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egoe UI"/>
                <a:ea typeface="Segoe UI"/>
              </a:rPr>
              <a:t>bei</a:t>
            </a:r>
            <a:r>
              <a:rPr lang="en-US" sz="1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egoe UI"/>
                <a:ea typeface="Segoe UI"/>
              </a:rPr>
              <a:t>Abholung</a:t>
            </a:r>
            <a:r>
              <a:rPr lang="en-US" sz="1400" b="1" dirty="0">
                <a:solidFill>
                  <a:schemeClr val="bg1"/>
                </a:solidFill>
                <a:latin typeface="Segoe UI"/>
                <a:ea typeface="Segoe UI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Segoe UI"/>
                <a:ea typeface="Segoe UI"/>
              </a:rPr>
              <a:t>Angeben</a:t>
            </a:r>
            <a:r>
              <a:rPr lang="en-US" sz="1400" b="1" dirty="0">
                <a:solidFill>
                  <a:schemeClr val="bg1"/>
                </a:solidFill>
                <a:latin typeface="Segoe UI"/>
                <a:ea typeface="Segoe UI"/>
              </a:rPr>
              <a:t>!</a:t>
            </a:r>
            <a:endParaRPr lang="en-US" sz="1400" dirty="0">
              <a:solidFill>
                <a:schemeClr val="bg1"/>
              </a:solidFill>
              <a:latin typeface="Segoe UI"/>
              <a:ea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8106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5">
            <a:extLst>
              <a:ext uri="{FF2B5EF4-FFF2-40B4-BE49-F238E27FC236}">
                <a16:creationId xmlns:a16="http://schemas.microsoft.com/office/drawing/2014/main" id="{09CB2B01-4AC4-4A8A-8AA6-25AF8D04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27448" y="615536"/>
            <a:ext cx="9309399" cy="5651481"/>
          </a:xfrm>
          <a:prstGeom prst="rect">
            <a:avLst/>
          </a:prstGeom>
          <a:solidFill>
            <a:srgbClr val="160411"/>
          </a:solidFill>
        </p:spPr>
      </p:pic>
      <p:sp>
        <p:nvSpPr>
          <p:cNvPr id="8" name="Content">
            <a:extLst>
              <a:ext uri="{FF2B5EF4-FFF2-40B4-BE49-F238E27FC236}">
                <a16:creationId xmlns:a16="http://schemas.microsoft.com/office/drawing/2014/main" id="{34E0BC5A-047E-402C-AAF1-0CB9D67889C5}"/>
              </a:ext>
            </a:extLst>
          </p:cNvPr>
          <p:cNvSpPr>
            <a:spLocks/>
          </p:cNvSpPr>
          <p:nvPr/>
        </p:nvSpPr>
        <p:spPr bwMode="auto">
          <a:xfrm>
            <a:off x="4001335" y="1134398"/>
            <a:ext cx="336662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Administrator </a:t>
            </a: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Bereich</a:t>
            </a:r>
            <a:endParaRPr lang="en-US" sz="2400" b="1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10" name="List">
            <a:extLst>
              <a:ext uri="{FF2B5EF4-FFF2-40B4-BE49-F238E27FC236}">
                <a16:creationId xmlns:a16="http://schemas.microsoft.com/office/drawing/2014/main" id="{282A2970-42D6-4953-ADEA-B77AD6837BE1}"/>
              </a:ext>
            </a:extLst>
          </p:cNvPr>
          <p:cNvGrpSpPr/>
          <p:nvPr/>
        </p:nvGrpSpPr>
        <p:grpSpPr bwMode="auto">
          <a:xfrm>
            <a:off x="2418823" y="2866795"/>
            <a:ext cx="1651415" cy="563489"/>
            <a:chOff x="4610405" y="3047458"/>
            <a:chExt cx="1651415" cy="1533688"/>
          </a:xfrm>
        </p:grpSpPr>
        <p:grpSp>
          <p:nvGrpSpPr>
            <p:cNvPr id="11" name="Group 2">
              <a:extLst>
                <a:ext uri="{FF2B5EF4-FFF2-40B4-BE49-F238E27FC236}">
                  <a16:creationId xmlns:a16="http://schemas.microsoft.com/office/drawing/2014/main" id="{39008A44-5B65-45D6-9B4D-F1DC874E6056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88"/>
              <a:chOff x="4648810" y="3359442"/>
              <a:chExt cx="713680" cy="756305"/>
            </a:xfrm>
          </p:grpSpPr>
          <p:sp>
            <p:nvSpPr>
              <p:cNvPr id="17" name="Background">
                <a:extLst>
                  <a:ext uri="{FF2B5EF4-FFF2-40B4-BE49-F238E27FC236}">
                    <a16:creationId xmlns:a16="http://schemas.microsoft.com/office/drawing/2014/main" id="{EE41811C-D624-4CD9-89F8-B1B623EFC51A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18" name="Content">
                <a:extLst>
                  <a:ext uri="{FF2B5EF4-FFF2-40B4-BE49-F238E27FC236}">
                    <a16:creationId xmlns:a16="http://schemas.microsoft.com/office/drawing/2014/main" id="{AB3EB1BD-8C87-4B9D-B188-E40D5A6E5281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25337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de-DE" sz="1200" dirty="0">
                    <a:solidFill>
                      <a:sysClr val="windowText" lastClr="000000"/>
                    </a:solidFill>
                    <a:latin typeface="Segoe UI"/>
                  </a:rPr>
                  <a:t>Hinzufügen</a:t>
                </a:r>
              </a:p>
              <a:p>
                <a:pPr>
                  <a:defRPr/>
                </a:pPr>
                <a:r>
                  <a:rPr lang="de-DE" sz="1200" dirty="0">
                    <a:solidFill>
                      <a:sysClr val="windowText" lastClr="000000"/>
                    </a:solidFill>
                    <a:latin typeface="Segoe UI"/>
                  </a:rPr>
                  <a:t>Löschen</a:t>
                </a:r>
              </a:p>
              <a:p>
                <a:pPr>
                  <a:defRPr/>
                </a:pPr>
                <a:r>
                  <a:rPr lang="de-DE" sz="1200" dirty="0">
                    <a:solidFill>
                      <a:sysClr val="windowText" lastClr="000000"/>
                    </a:solidFill>
                    <a:latin typeface="Segoe UI"/>
                  </a:rPr>
                  <a:t>Bearbeiten</a:t>
                </a: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3">
              <a:extLst>
                <a:ext uri="{FF2B5EF4-FFF2-40B4-BE49-F238E27FC236}">
                  <a16:creationId xmlns:a16="http://schemas.microsoft.com/office/drawing/2014/main" id="{28827FF9-6E63-4B6B-B039-17138C6CA821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87"/>
              <a:chOff x="4496659" y="1543110"/>
              <a:chExt cx="147992" cy="3562286"/>
            </a:xfrm>
          </p:grpSpPr>
          <p:sp>
            <p:nvSpPr>
              <p:cNvPr id="13" name="ScrollBar">
                <a:extLst>
                  <a:ext uri="{FF2B5EF4-FFF2-40B4-BE49-F238E27FC236}">
                    <a16:creationId xmlns:a16="http://schemas.microsoft.com/office/drawing/2014/main" id="{7D487D5E-0E34-47D0-B8AB-4A21DBA57D34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8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14" name="Slider">
                <a:extLst>
                  <a:ext uri="{FF2B5EF4-FFF2-40B4-BE49-F238E27FC236}">
                    <a16:creationId xmlns:a16="http://schemas.microsoft.com/office/drawing/2014/main" id="{54A3D6AB-8F47-481E-A0B6-2C616A969268}"/>
                  </a:ext>
                </a:extLst>
              </p:cNvPr>
              <p:cNvSpPr/>
              <p:nvPr/>
            </p:nvSpPr>
            <p:spPr bwMode="auto">
              <a:xfrm>
                <a:off x="4496659" y="2449874"/>
                <a:ext cx="147992" cy="105108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UpArrow">
                <a:extLst>
                  <a:ext uri="{FF2B5EF4-FFF2-40B4-BE49-F238E27FC236}">
                    <a16:creationId xmlns:a16="http://schemas.microsoft.com/office/drawing/2014/main" id="{F32C1A23-E168-4BF5-8989-0AF52A99F763}"/>
                  </a:ext>
                </a:extLst>
              </p:cNvPr>
              <p:cNvSpPr/>
              <p:nvPr/>
            </p:nvSpPr>
            <p:spPr bwMode="auto">
              <a:xfrm>
                <a:off x="4538651" y="1654520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DownArrow">
                <a:extLst>
                  <a:ext uri="{FF2B5EF4-FFF2-40B4-BE49-F238E27FC236}">
                    <a16:creationId xmlns:a16="http://schemas.microsoft.com/office/drawing/2014/main" id="{60C541DE-668C-4353-9AAF-CCB28A79A0C3}"/>
                  </a:ext>
                </a:extLst>
              </p:cNvPr>
              <p:cNvSpPr/>
              <p:nvPr/>
            </p:nvSpPr>
            <p:spPr bwMode="auto">
              <a:xfrm rot="10800000">
                <a:off x="4538651" y="4812177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9" name="Content">
            <a:extLst>
              <a:ext uri="{FF2B5EF4-FFF2-40B4-BE49-F238E27FC236}">
                <a16:creationId xmlns:a16="http://schemas.microsoft.com/office/drawing/2014/main" id="{D2C608B0-1074-4FA0-85CE-CFC6D8A79B81}"/>
              </a:ext>
            </a:extLst>
          </p:cNvPr>
          <p:cNvSpPr/>
          <p:nvPr/>
        </p:nvSpPr>
        <p:spPr bwMode="auto">
          <a:xfrm>
            <a:off x="2423592" y="2633373"/>
            <a:ext cx="1651415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r>
              <a:rPr lang="en-US" sz="1200" b="1" dirty="0" err="1">
                <a:solidFill>
                  <a:srgbClr val="000000"/>
                </a:solidFill>
                <a:latin typeface="Segoe UI"/>
              </a:rPr>
              <a:t>Filme</a:t>
            </a:r>
            <a:r>
              <a:rPr lang="en-US" sz="1200" b="1" dirty="0">
                <a:solidFill>
                  <a:srgbClr val="000000"/>
                </a:solidFill>
                <a:latin typeface="Segoe UI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Segoe UI"/>
              </a:rPr>
              <a:t>Verwalten</a:t>
            </a:r>
            <a:endParaRPr lang="en-US" sz="1200" b="1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20" name="List">
            <a:extLst>
              <a:ext uri="{FF2B5EF4-FFF2-40B4-BE49-F238E27FC236}">
                <a16:creationId xmlns:a16="http://schemas.microsoft.com/office/drawing/2014/main" id="{3BC18DB0-8043-403E-8300-55BA0E564371}"/>
              </a:ext>
            </a:extLst>
          </p:cNvPr>
          <p:cNvGrpSpPr/>
          <p:nvPr/>
        </p:nvGrpSpPr>
        <p:grpSpPr bwMode="auto">
          <a:xfrm>
            <a:off x="5951984" y="2855452"/>
            <a:ext cx="1936779" cy="563489"/>
            <a:chOff x="4610405" y="3047458"/>
            <a:chExt cx="1651415" cy="1533688"/>
          </a:xfrm>
        </p:grpSpPr>
        <p:grpSp>
          <p:nvGrpSpPr>
            <p:cNvPr id="21" name="Group 2">
              <a:extLst>
                <a:ext uri="{FF2B5EF4-FFF2-40B4-BE49-F238E27FC236}">
                  <a16:creationId xmlns:a16="http://schemas.microsoft.com/office/drawing/2014/main" id="{78C8B412-9DFB-4C25-ADE8-6B2DBD8DA5AD}"/>
                </a:ext>
              </a:extLst>
            </p:cNvPr>
            <p:cNvGrpSpPr/>
            <p:nvPr/>
          </p:nvGrpSpPr>
          <p:grpSpPr bwMode="auto">
            <a:xfrm>
              <a:off x="4610405" y="3047458"/>
              <a:ext cx="1651415" cy="1533688"/>
              <a:chOff x="4648810" y="3359442"/>
              <a:chExt cx="713680" cy="756305"/>
            </a:xfrm>
          </p:grpSpPr>
          <p:sp>
            <p:nvSpPr>
              <p:cNvPr id="27" name="Background">
                <a:extLst>
                  <a:ext uri="{FF2B5EF4-FFF2-40B4-BE49-F238E27FC236}">
                    <a16:creationId xmlns:a16="http://schemas.microsoft.com/office/drawing/2014/main" id="{EB607473-1987-456D-BC39-5D0BDF9C94A6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920298CA-405D-46F6-ABF5-FCAE93F0D5B6}"/>
                  </a:ext>
                </a:extLst>
              </p:cNvPr>
              <p:cNvSpPr/>
              <p:nvPr/>
            </p:nvSpPr>
            <p:spPr bwMode="auto">
              <a:xfrm>
                <a:off x="4648810" y="3359442"/>
                <a:ext cx="713680" cy="725337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de-DE" sz="1200" dirty="0">
                    <a:solidFill>
                      <a:sysClr val="windowText" lastClr="000000"/>
                    </a:solidFill>
                    <a:latin typeface="Segoe UI"/>
                  </a:rPr>
                  <a:t>Hinzufügen</a:t>
                </a:r>
              </a:p>
              <a:p>
                <a:pPr>
                  <a:defRPr/>
                </a:pPr>
                <a:r>
                  <a:rPr lang="de-DE" sz="1200" dirty="0">
                    <a:solidFill>
                      <a:sysClr val="windowText" lastClr="000000"/>
                    </a:solidFill>
                    <a:latin typeface="Segoe UI"/>
                  </a:rPr>
                  <a:t>Löschen</a:t>
                </a:r>
              </a:p>
              <a:p>
                <a:pPr>
                  <a:defRPr/>
                </a:pPr>
                <a:r>
                  <a:rPr lang="de-DE" sz="1200" dirty="0">
                    <a:solidFill>
                      <a:sysClr val="windowText" lastClr="000000"/>
                    </a:solidFill>
                    <a:latin typeface="Segoe UI"/>
                  </a:rPr>
                  <a:t>Bearbeiten</a:t>
                </a: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endParaRPr lang="en-US" sz="120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22" name="Group 3">
              <a:extLst>
                <a:ext uri="{FF2B5EF4-FFF2-40B4-BE49-F238E27FC236}">
                  <a16:creationId xmlns:a16="http://schemas.microsoft.com/office/drawing/2014/main" id="{B242E289-318F-4190-9398-0AB328F5143A}"/>
                </a:ext>
              </a:extLst>
            </p:cNvPr>
            <p:cNvGrpSpPr/>
            <p:nvPr/>
          </p:nvGrpSpPr>
          <p:grpSpPr bwMode="auto">
            <a:xfrm>
              <a:off x="6113828" y="3047458"/>
              <a:ext cx="147992" cy="1533687"/>
              <a:chOff x="4496659" y="1543110"/>
              <a:chExt cx="147992" cy="3562286"/>
            </a:xfrm>
          </p:grpSpPr>
          <p:sp>
            <p:nvSpPr>
              <p:cNvPr id="23" name="ScrollBar">
                <a:extLst>
                  <a:ext uri="{FF2B5EF4-FFF2-40B4-BE49-F238E27FC236}">
                    <a16:creationId xmlns:a16="http://schemas.microsoft.com/office/drawing/2014/main" id="{3B05F166-211B-4F7C-9C9C-86E1CCBE70D9}"/>
                  </a:ext>
                </a:extLst>
              </p:cNvPr>
              <p:cNvSpPr/>
              <p:nvPr/>
            </p:nvSpPr>
            <p:spPr bwMode="auto">
              <a:xfrm>
                <a:off x="4496659" y="1543110"/>
                <a:ext cx="147992" cy="356228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24" name="Slider">
                <a:extLst>
                  <a:ext uri="{FF2B5EF4-FFF2-40B4-BE49-F238E27FC236}">
                    <a16:creationId xmlns:a16="http://schemas.microsoft.com/office/drawing/2014/main" id="{6384E3BB-FA09-4C8A-B4EB-38754D7EBA0D}"/>
                  </a:ext>
                </a:extLst>
              </p:cNvPr>
              <p:cNvSpPr/>
              <p:nvPr/>
            </p:nvSpPr>
            <p:spPr bwMode="auto">
              <a:xfrm>
                <a:off x="4496659" y="2449874"/>
                <a:ext cx="147992" cy="105108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UpArrow">
                <a:extLst>
                  <a:ext uri="{FF2B5EF4-FFF2-40B4-BE49-F238E27FC236}">
                    <a16:creationId xmlns:a16="http://schemas.microsoft.com/office/drawing/2014/main" id="{6843CB81-8FE5-40CA-BFA5-8E752C15A2F9}"/>
                  </a:ext>
                </a:extLst>
              </p:cNvPr>
              <p:cNvSpPr/>
              <p:nvPr/>
            </p:nvSpPr>
            <p:spPr bwMode="auto">
              <a:xfrm>
                <a:off x="4538651" y="1654520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DownArrow">
                <a:extLst>
                  <a:ext uri="{FF2B5EF4-FFF2-40B4-BE49-F238E27FC236}">
                    <a16:creationId xmlns:a16="http://schemas.microsoft.com/office/drawing/2014/main" id="{8E22A595-5C51-4C54-A3DD-99949CC79F73}"/>
                  </a:ext>
                </a:extLst>
              </p:cNvPr>
              <p:cNvSpPr/>
              <p:nvPr/>
            </p:nvSpPr>
            <p:spPr bwMode="auto">
              <a:xfrm rot="10800000">
                <a:off x="4538651" y="4812177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9" name="Content">
            <a:extLst>
              <a:ext uri="{FF2B5EF4-FFF2-40B4-BE49-F238E27FC236}">
                <a16:creationId xmlns:a16="http://schemas.microsoft.com/office/drawing/2014/main" id="{900D62B5-EF33-4755-B262-CFC2C682A763}"/>
              </a:ext>
            </a:extLst>
          </p:cNvPr>
          <p:cNvSpPr/>
          <p:nvPr/>
        </p:nvSpPr>
        <p:spPr bwMode="auto">
          <a:xfrm>
            <a:off x="5951984" y="2633373"/>
            <a:ext cx="1936779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r>
              <a:rPr lang="en-US" sz="1200" b="1" dirty="0" err="1">
                <a:latin typeface="Segoe UI"/>
              </a:rPr>
              <a:t>Kinoprogramm</a:t>
            </a:r>
            <a:r>
              <a:rPr lang="en-US" sz="1200" b="1" dirty="0">
                <a:latin typeface="Segoe UI"/>
              </a:rPr>
              <a:t> </a:t>
            </a:r>
            <a:r>
              <a:rPr lang="en-US" sz="1200" b="1" dirty="0" err="1">
                <a:latin typeface="Segoe UI"/>
              </a:rPr>
              <a:t>Verwalten</a:t>
            </a:r>
            <a:endParaRPr lang="en-US" sz="1200" b="1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3248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1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39416" y="603259"/>
            <a:ext cx="9309399" cy="5651481"/>
          </a:xfrm>
          <a:prstGeom prst="rect">
            <a:avLst/>
          </a:prstGeom>
        </p:spPr>
      </p:pic>
      <p:sp>
        <p:nvSpPr>
          <p:cNvPr id="5" name="Content"/>
          <p:cNvSpPr>
            <a:spLocks/>
          </p:cNvSpPr>
          <p:nvPr/>
        </p:nvSpPr>
        <p:spPr bwMode="auto">
          <a:xfrm>
            <a:off x="4001335" y="1134398"/>
            <a:ext cx="2746265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Filme</a:t>
            </a: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Hinzufügen</a:t>
            </a:r>
            <a:endParaRPr lang="en-US" sz="2400" b="1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6" name="Content"/>
          <p:cNvSpPr/>
          <p:nvPr/>
        </p:nvSpPr>
        <p:spPr bwMode="auto">
          <a:xfrm>
            <a:off x="1550091" y="5029200"/>
            <a:ext cx="1106592" cy="228600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>
                <a:solidFill>
                  <a:srgbClr val="000000"/>
                </a:solidFill>
                <a:latin typeface="Segoe UI"/>
              </a:rPr>
              <a:t>Hinzufügen</a:t>
            </a:r>
          </a:p>
        </p:txBody>
      </p:sp>
      <p:sp>
        <p:nvSpPr>
          <p:cNvPr id="7" name="Content"/>
          <p:cNvSpPr>
            <a:spLocks/>
          </p:cNvSpPr>
          <p:nvPr/>
        </p:nvSpPr>
        <p:spPr bwMode="auto">
          <a:xfrm>
            <a:off x="1634623" y="2033926"/>
            <a:ext cx="50404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Titel:</a:t>
            </a:r>
          </a:p>
        </p:txBody>
      </p:sp>
      <p:sp>
        <p:nvSpPr>
          <p:cNvPr id="8" name="Content"/>
          <p:cNvSpPr>
            <a:spLocks/>
          </p:cNvSpPr>
          <p:nvPr/>
        </p:nvSpPr>
        <p:spPr bwMode="auto">
          <a:xfrm>
            <a:off x="1659665" y="3333276"/>
            <a:ext cx="62709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Länge:</a:t>
            </a:r>
          </a:p>
        </p:txBody>
      </p:sp>
      <p:sp>
        <p:nvSpPr>
          <p:cNvPr id="9" name="Content"/>
          <p:cNvSpPr>
            <a:spLocks/>
          </p:cNvSpPr>
          <p:nvPr/>
        </p:nvSpPr>
        <p:spPr bwMode="auto">
          <a:xfrm>
            <a:off x="1664923" y="3860302"/>
            <a:ext cx="6218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Genre:</a:t>
            </a:r>
          </a:p>
        </p:txBody>
      </p:sp>
      <p:sp>
        <p:nvSpPr>
          <p:cNvPr id="10" name="Content"/>
          <p:cNvSpPr>
            <a:spLocks/>
          </p:cNvSpPr>
          <p:nvPr/>
        </p:nvSpPr>
        <p:spPr bwMode="auto">
          <a:xfrm>
            <a:off x="1634623" y="2381494"/>
            <a:ext cx="4949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Jahr:</a:t>
            </a:r>
          </a:p>
        </p:txBody>
      </p:sp>
      <p:sp>
        <p:nvSpPr>
          <p:cNvPr id="11" name="Content"/>
          <p:cNvSpPr>
            <a:spLocks/>
          </p:cNvSpPr>
          <p:nvPr/>
        </p:nvSpPr>
        <p:spPr bwMode="auto">
          <a:xfrm>
            <a:off x="1615168" y="2839208"/>
            <a:ext cx="7585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Sprache:</a:t>
            </a:r>
          </a:p>
        </p:txBody>
      </p:sp>
      <p:sp>
        <p:nvSpPr>
          <p:cNvPr id="12" name="Content"/>
          <p:cNvSpPr>
            <a:spLocks/>
          </p:cNvSpPr>
          <p:nvPr/>
        </p:nvSpPr>
        <p:spPr bwMode="auto">
          <a:xfrm>
            <a:off x="1664890" y="4301242"/>
            <a:ext cx="4631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00"/>
                </a:solidFill>
                <a:latin typeface="Segoe UI"/>
                <a:ea typeface="Segoe UI"/>
              </a:rPr>
              <a:t>FSK:</a:t>
            </a:r>
          </a:p>
        </p:txBody>
      </p:sp>
      <p:sp>
        <p:nvSpPr>
          <p:cNvPr id="13" name="Content"/>
          <p:cNvSpPr>
            <a:spLocks/>
          </p:cNvSpPr>
          <p:nvPr/>
        </p:nvSpPr>
        <p:spPr bwMode="auto">
          <a:xfrm>
            <a:off x="4255198" y="4913784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14" name="CheckBoxChecked"/>
          <p:cNvGrpSpPr/>
          <p:nvPr/>
        </p:nvGrpSpPr>
        <p:grpSpPr bwMode="auto">
          <a:xfrm>
            <a:off x="1634623" y="4645908"/>
            <a:ext cx="440507" cy="230832"/>
            <a:chOff x="4317072" y="3312427"/>
            <a:chExt cx="440507" cy="230832"/>
          </a:xfrm>
        </p:grpSpPr>
        <p:grpSp>
          <p:nvGrpSpPr>
            <p:cNvPr id="15" name="Group 2"/>
            <p:cNvGrpSpPr/>
            <p:nvPr/>
          </p:nvGrpSpPr>
          <p:grpSpPr bwMode="auto">
            <a:xfrm>
              <a:off x="4354457" y="3312427"/>
              <a:ext cx="403122" cy="230832"/>
              <a:chOff x="5179888" y="2087451"/>
              <a:chExt cx="377809" cy="216403"/>
            </a:xfrm>
          </p:grpSpPr>
          <p:sp>
            <p:nvSpPr>
              <p:cNvPr id="16" name="Content"/>
              <p:cNvSpPr>
                <a:spLocks/>
              </p:cNvSpPr>
              <p:nvPr/>
            </p:nvSpPr>
            <p:spPr bwMode="auto">
              <a:xfrm>
                <a:off x="5179888" y="2087451"/>
                <a:ext cx="37780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latin typeface="Segoe UI"/>
                    <a:ea typeface="Segoe UI"/>
                  </a:rPr>
                  <a:t>3D</a:t>
                </a:r>
              </a:p>
            </p:txBody>
          </p:sp>
          <p:sp>
            <p:nvSpPr>
              <p:cNvPr id="17" name="CheckBox"/>
              <p:cNvSpPr/>
              <p:nvPr/>
            </p:nvSpPr>
            <p:spPr bwMode="auto">
              <a:xfrm>
                <a:off x="5179888" y="2146836"/>
                <a:ext cx="100013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pic>
          <p:nvPicPr>
            <p:cNvPr id="18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3"/>
            <a:stretch/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19" name="Gruppieren 55"/>
          <p:cNvGrpSpPr/>
          <p:nvPr/>
        </p:nvGrpSpPr>
        <p:grpSpPr bwMode="auto">
          <a:xfrm>
            <a:off x="2376000" y="2052000"/>
            <a:ext cx="1220102" cy="2480048"/>
            <a:chOff x="2498736" y="2026413"/>
            <a:chExt cx="1220102" cy="2480048"/>
          </a:xfrm>
        </p:grpSpPr>
        <p:sp>
          <p:nvSpPr>
            <p:cNvPr id="20" name="Content"/>
            <p:cNvSpPr/>
            <p:nvPr/>
          </p:nvSpPr>
          <p:spPr bwMode="auto">
            <a:xfrm>
              <a:off x="2498736" y="2026413"/>
              <a:ext cx="1220102" cy="219652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21" name="Content"/>
            <p:cNvSpPr/>
            <p:nvPr/>
          </p:nvSpPr>
          <p:spPr bwMode="auto">
            <a:xfrm>
              <a:off x="2498736" y="238537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22" name="Content"/>
            <p:cNvSpPr/>
            <p:nvPr/>
          </p:nvSpPr>
          <p:spPr bwMode="auto">
            <a:xfrm>
              <a:off x="2498736" y="2819565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23" name="Content"/>
            <p:cNvSpPr/>
            <p:nvPr/>
          </p:nvSpPr>
          <p:spPr bwMode="auto">
            <a:xfrm>
              <a:off x="2498736" y="3335508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24" name="Content"/>
            <p:cNvSpPr/>
            <p:nvPr/>
          </p:nvSpPr>
          <p:spPr bwMode="auto">
            <a:xfrm>
              <a:off x="2498736" y="3840209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25" name="Content"/>
            <p:cNvSpPr/>
            <p:nvPr/>
          </p:nvSpPr>
          <p:spPr bwMode="auto">
            <a:xfrm>
              <a:off x="2498736" y="4277861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pPr>
                <a:defRPr/>
              </a:pPr>
              <a:endParaRPr lang="en-US" sz="1200">
                <a:solidFill>
                  <a:srgbClr val="000000"/>
                </a:solidFill>
                <a:latin typeface="Segoe U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58555" y="507535"/>
            <a:ext cx="9309399" cy="5651481"/>
          </a:xfrm>
          <a:prstGeom prst="rect">
            <a:avLst/>
          </a:prstGeom>
        </p:spPr>
      </p:pic>
      <p:sp>
        <p:nvSpPr>
          <p:cNvPr id="5" name="Content"/>
          <p:cNvSpPr>
            <a:spLocks/>
          </p:cNvSpPr>
          <p:nvPr/>
        </p:nvSpPr>
        <p:spPr bwMode="auto">
          <a:xfrm>
            <a:off x="4001335" y="1134398"/>
            <a:ext cx="222048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Filme</a:t>
            </a:r>
            <a:r>
              <a:rPr lang="en-US" sz="2400" b="1" dirty="0">
                <a:solidFill>
                  <a:srgbClr val="000000"/>
                </a:solidFill>
                <a:latin typeface="Segoe UI"/>
                <a:ea typeface="Segoe UI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/>
                <a:ea typeface="Segoe UI"/>
              </a:rPr>
              <a:t>Löschen</a:t>
            </a:r>
            <a:endParaRPr lang="en-US" sz="2400" b="1" dirty="0">
              <a:solidFill>
                <a:srgbClr val="000000"/>
              </a:solidFill>
              <a:latin typeface="Segoe UI"/>
              <a:ea typeface="Segoe UI"/>
            </a:endParaRPr>
          </a:p>
        </p:txBody>
      </p:sp>
      <p:sp>
        <p:nvSpPr>
          <p:cNvPr id="6" name="Content"/>
          <p:cNvSpPr/>
          <p:nvPr/>
        </p:nvSpPr>
        <p:spPr bwMode="auto">
          <a:xfrm>
            <a:off x="1430129" y="3961591"/>
            <a:ext cx="1106592" cy="228600"/>
          </a:xfrm>
          <a:prstGeom prst="roundRect">
            <a:avLst>
              <a:gd name="adj" fmla="val 16667"/>
            </a:avLst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>
              <a:defRPr/>
            </a:pPr>
            <a:r>
              <a:rPr lang="en-US" sz="1200">
                <a:latin typeface="Segoe UI"/>
              </a:rPr>
              <a:t>Löschen</a:t>
            </a:r>
            <a:endParaRPr lang="en-US" sz="120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" name="Content"/>
          <p:cNvSpPr>
            <a:spLocks/>
          </p:cNvSpPr>
          <p:nvPr/>
        </p:nvSpPr>
        <p:spPr bwMode="auto">
          <a:xfrm>
            <a:off x="4255198" y="4913784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>
              <a:defRPr/>
            </a:pPr>
            <a:endParaRPr lang="en-US" sz="1200">
              <a:solidFill>
                <a:srgbClr val="000000"/>
              </a:solidFill>
              <a:latin typeface="Segoe UI"/>
              <a:ea typeface="Segoe UI"/>
            </a:endParaRPr>
          </a:p>
        </p:txBody>
      </p:sp>
      <p:grpSp>
        <p:nvGrpSpPr>
          <p:cNvPr id="8" name="List"/>
          <p:cNvGrpSpPr/>
          <p:nvPr/>
        </p:nvGrpSpPr>
        <p:grpSpPr bwMode="auto">
          <a:xfrm>
            <a:off x="1430130" y="2552616"/>
            <a:ext cx="1651415" cy="1174558"/>
            <a:chOff x="4610405" y="3047458"/>
            <a:chExt cx="1651415" cy="1533690"/>
          </a:xfrm>
        </p:grpSpPr>
        <p:grpSp>
          <p:nvGrpSpPr>
            <p:cNvPr id="9" name="Group 2"/>
            <p:cNvGrpSpPr/>
            <p:nvPr/>
          </p:nvGrpSpPr>
          <p:grpSpPr bwMode="auto"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0" name="Background"/>
              <p:cNvSpPr/>
              <p:nvPr/>
            </p:nvSpPr>
            <p:spPr bwMode="auto"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050" b="0" i="0" u="none" strike="noStrike" cap="none" spc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  <a:ea typeface="+mn-ea"/>
                </a:endParaRPr>
              </a:p>
            </p:txBody>
          </p:sp>
          <p:sp>
            <p:nvSpPr>
              <p:cNvPr id="11" name="Content"/>
              <p:cNvSpPr/>
              <p:nvPr/>
            </p:nvSpPr>
            <p:spPr bwMode="auto">
              <a:xfrm>
                <a:off x="4648810" y="3359442"/>
                <a:ext cx="713680" cy="756306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König der Löwen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Jigsaw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Herr der Ringe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Harry Potter</a:t>
                </a:r>
                <a:endParaRPr/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Saw</a:t>
                </a:r>
                <a:endParaRPr/>
              </a:p>
              <a:p>
                <a:pPr>
                  <a:defRPr/>
                </a:pPr>
                <a:r>
                  <a:rPr lang="en-US" sz="1200">
                    <a:solidFill>
                      <a:sysClr val="windowText" lastClr="000000"/>
                    </a:solidFill>
                    <a:latin typeface="Segoe UI"/>
                  </a:rPr>
                  <a:t>Die Unfassbaren</a:t>
                </a:r>
              </a:p>
              <a:p>
                <a:pPr>
                  <a:defRPr/>
                </a:pPr>
                <a:endParaRPr lang="en-US" sz="1200">
                  <a:solidFill>
                    <a:sysClr val="windowText" lastClr="000000"/>
                  </a:solidFill>
                  <a:latin typeface="Segoe UI"/>
                </a:endParaRPr>
              </a:p>
              <a:p>
                <a:pPr>
                  <a:defRPr/>
                </a:pPr>
                <a:endParaRPr lang="en-US" sz="120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2" name="Group 3"/>
            <p:cNvGrpSpPr/>
            <p:nvPr/>
          </p:nvGrpSpPr>
          <p:grpSpPr bwMode="auto">
            <a:xfrm>
              <a:off x="6113828" y="3047458"/>
              <a:ext cx="147992" cy="1533687"/>
              <a:chOff x="4496659" y="1543110"/>
              <a:chExt cx="147992" cy="3562286"/>
            </a:xfrm>
          </p:grpSpPr>
          <p:sp>
            <p:nvSpPr>
              <p:cNvPr id="13" name="ScrollBar"/>
              <p:cNvSpPr/>
              <p:nvPr/>
            </p:nvSpPr>
            <p:spPr bwMode="auto">
              <a:xfrm>
                <a:off x="4496659" y="1543110"/>
                <a:ext cx="147992" cy="356228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>
                  <a:defRPr/>
                </a:pPr>
                <a:endParaRPr lang="en-US"/>
              </a:p>
            </p:txBody>
          </p:sp>
          <p:sp>
            <p:nvSpPr>
              <p:cNvPr id="14" name="Slider"/>
              <p:cNvSpPr/>
              <p:nvPr/>
            </p:nvSpPr>
            <p:spPr bwMode="auto">
              <a:xfrm>
                <a:off x="4496659" y="2449874"/>
                <a:ext cx="147992" cy="1051087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UpArrow"/>
              <p:cNvSpPr/>
              <p:nvPr/>
            </p:nvSpPr>
            <p:spPr bwMode="auto">
              <a:xfrm>
                <a:off x="4538651" y="1654520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DownArrow"/>
              <p:cNvSpPr/>
              <p:nvPr/>
            </p:nvSpPr>
            <p:spPr bwMode="auto">
              <a:xfrm rot="10800000">
                <a:off x="4538651" y="4812177"/>
                <a:ext cx="64008" cy="194129"/>
              </a:xfrm>
              <a:prstGeom prst="triangle">
                <a:avLst>
                  <a:gd name="adj" fmla="val 50000"/>
                </a:avLst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7" name="Content"/>
          <p:cNvSpPr/>
          <p:nvPr/>
        </p:nvSpPr>
        <p:spPr bwMode="auto">
          <a:xfrm>
            <a:off x="1430129" y="2324016"/>
            <a:ext cx="1651415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>
              <a:defRPr/>
            </a:pPr>
            <a:r>
              <a:rPr lang="en-US" sz="1200" b="1">
                <a:solidFill>
                  <a:srgbClr val="000000"/>
                </a:solidFill>
                <a:latin typeface="Segoe UI"/>
              </a:rPr>
              <a:t>Filme</a:t>
            </a:r>
            <a:r>
              <a:rPr lang="en-US" sz="1200">
                <a:solidFill>
                  <a:srgbClr val="000000"/>
                </a:solidFill>
                <a:latin typeface="Segoe UI"/>
              </a:rPr>
              <a:t>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Props1.xml><?xml version="1.0" encoding="utf-8"?>
<ds:datastoreItem xmlns:ds="http://schemas.openxmlformats.org/officeDocument/2006/customXml" ds:itemID="{6EAC765F-2242-48AE-B3BD-46B330FA5A8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0642EDE-2E48-49ED-8A9A-117DCDE1D86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889C2D4-5506-453B-8BC2-C3182C0D19C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4B87DD5-B98B-412A-846F-3BE568FFE1A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9764BA0-3ABF-4AAD-9FF4-FF4338FAD3D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8230236-2E43-4B5E-B785-6775E9D3904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A53A2A0-A5D1-491B-A532-3A3F9E45C52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C712AD9-BD71-419E-9FA0-F1347B25E8C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C5FD439-EEB6-46CC-9A97-C833212EA4D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B055AB0-0028-4D09-ADB3-6143C66A5D3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9389C63-3711-4D71-B7E7-9467EABD2F0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EBF4B86-4DCB-4560-9A9F-F9F3DB658E9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905FDFD-22EC-479A-8B1B-4103B5ADAA3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A4FCC22-9677-4F8C-882D-A7BC7A1349C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5AC85C2-11DD-43F8-A7F4-5481A634412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8DB6CF4-F4CF-4B70-8525-4B3135F620E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D05733B-0B17-4A4A-B1D8-D3ECDBE9B41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Breitbild</PresentationFormat>
  <Paragraphs>133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gueloglu99@web.de</cp:lastModifiedBy>
  <cp:revision>10</cp:revision>
  <dcterms:modified xsi:type="dcterms:W3CDTF">2017-11-28T19:37:35Z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