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3360-8AC6-4662-AEAD-67032D3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26717-BCA8-45FA-8D93-128FE61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EE56F-8C86-4796-9D05-B8E88A9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65F3E-70BE-4644-AF1E-C40DFB2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4F050-982D-4EF7-BDA0-2A4D14F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790903"/>
            <a:ext cx="9180755" cy="37458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77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77" y="1825625"/>
            <a:ext cx="9018863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Umfangreiche Kinoverwaltungssoftware</a:t>
            </a:r>
          </a:p>
          <a:p>
            <a:r>
              <a:rPr lang="de-DE" dirty="0">
                <a:solidFill>
                  <a:schemeClr val="bg1"/>
                </a:solidFill>
              </a:rPr>
              <a:t>Bestehend aus GUI, Steuerlogik und Datenbank</a:t>
            </a:r>
          </a:p>
          <a:p>
            <a:r>
              <a:rPr lang="de-DE" dirty="0">
                <a:solidFill>
                  <a:schemeClr val="bg1"/>
                </a:solidFill>
              </a:rPr>
              <a:t>Zwei Benutzergruppen: Kunden und Admins</a:t>
            </a:r>
          </a:p>
          <a:p>
            <a:r>
              <a:rPr lang="de-DE" dirty="0">
                <a:solidFill>
                  <a:schemeClr val="bg1"/>
                </a:solidFill>
              </a:rPr>
              <a:t>Bietet umfassende Lösung für: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Kundenmanagement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Programmverwaltung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Bestellabwicklung inkl. Reservierung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3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Kundenregistrierung und –</a:t>
            </a:r>
            <a:r>
              <a:rPr lang="de-DE" dirty="0" err="1">
                <a:solidFill>
                  <a:schemeClr val="bg1"/>
                </a:solidFill>
              </a:rPr>
              <a:t>authentifizierung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Programmanzeige nach Datum</a:t>
            </a:r>
          </a:p>
          <a:p>
            <a:r>
              <a:rPr lang="de-DE" dirty="0">
                <a:solidFill>
                  <a:schemeClr val="bg1"/>
                </a:solidFill>
              </a:rPr>
              <a:t>Filterfunktion für Vorstellungen nach vielfältigen Kriterien</a:t>
            </a:r>
          </a:p>
          <a:p>
            <a:r>
              <a:rPr lang="de-DE" dirty="0">
                <a:solidFill>
                  <a:schemeClr val="bg1"/>
                </a:solidFill>
              </a:rPr>
              <a:t>Ticketreservierung </a:t>
            </a:r>
          </a:p>
          <a:p>
            <a:r>
              <a:rPr lang="de-DE" dirty="0">
                <a:solidFill>
                  <a:schemeClr val="bg1"/>
                </a:solidFill>
              </a:rPr>
              <a:t>Filmbewertung</a:t>
            </a:r>
          </a:p>
          <a:p>
            <a:r>
              <a:rPr lang="de-DE" dirty="0">
                <a:solidFill>
                  <a:schemeClr val="bg1"/>
                </a:solidFill>
              </a:rPr>
              <a:t>Kinoprogrammmanagement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(Hinzufügen, Ändern sowie Löschen von Filmen und Vorstellungen)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31" y="72889"/>
            <a:ext cx="10515600" cy="82403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2" y="781415"/>
            <a:ext cx="6021896" cy="540497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CBD-3D90-497D-BF0A-FB588727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2" y="365125"/>
            <a:ext cx="7626292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4. Präsentation der Anwendung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8E91CE-504F-4A5F-9F86-A20C465C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98" y="2543498"/>
            <a:ext cx="1771004" cy="17710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7F9FC-3579-48D2-B4DF-F89F02B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8C54-3C6F-448D-90FE-7E1F31E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6BA71-14E7-42B7-8156-84076C61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4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42293-1090-4991-BD73-7DF2ABC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365125"/>
            <a:ext cx="9538981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5. Code-Teile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89BDAE9-6042-4726-8E2B-000F1169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68" y="2574601"/>
            <a:ext cx="3037864" cy="1708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4266-5315-4359-B5C0-01A3DF5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0F215-9EC4-4979-AED6-97FED65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10221-B408-47B3-9418-10BF2B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08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2" y="365125"/>
            <a:ext cx="9505425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6.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1825625"/>
            <a:ext cx="9505425" cy="4351338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 für vielfältige Erweiterungen offen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z.B. Filmvorschläge basierend auf früheren Bestellungen und Bewertungen eines Kunden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FDB27-9E2B-444F-8181-C8B9F1B4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1815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59E71-CF6A-4AC8-B590-D26831A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982E-5159-47F1-90B2-A070A4E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F22F8-791C-401F-865F-FA5923F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8131DD-61D1-49FC-A587-BEFCF48E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82" y="3568760"/>
            <a:ext cx="2021435" cy="151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59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4. Präsentation der Anwendung</vt:lpstr>
      <vt:lpstr>5. Code-Teile </vt:lpstr>
      <vt:lpstr>6. Erweiterungen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Charly Duke</cp:lastModifiedBy>
  <cp:revision>23</cp:revision>
  <dcterms:created xsi:type="dcterms:W3CDTF">2018-01-13T00:58:04Z</dcterms:created>
  <dcterms:modified xsi:type="dcterms:W3CDTF">2018-01-18T14:21:36Z</dcterms:modified>
</cp:coreProperties>
</file>