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sirine/KPMG-Vitual-Data-Analysis-Internship/blob/main/KPMG_Data_Analysis%20(1).ipyn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and interpretation </a:t>
            </a:r>
          </a:p>
          <a:p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77972" y="1083299"/>
            <a:ext cx="8995143" cy="289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valuable customers: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in NSW, but all states should be considered to maximize profits.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customers are important.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Customers and High Net Worth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that work in Manufacturing and Financial Services, Health.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supporting items in that attachment:</a:t>
            </a:r>
          </a:p>
          <a:p>
            <a:r>
              <a:rPr lang="en-US" sz="1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https://github.com/Sisirine/KPMG-Vitual-Data-Analysis-Internship/blob/main/KPMG_Data_Analysis%20(1).ipynb</a:t>
            </a:r>
            <a:endParaRPr lang="en-US" sz="14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89200" y="849574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targets to drive the most value based on existing customer data.</a:t>
            </a:r>
          </a:p>
        </p:txBody>
      </p:sp>
      <p:sp>
        <p:nvSpPr>
          <p:cNvPr id="124" name="Shape 73"/>
          <p:cNvSpPr/>
          <p:nvPr/>
        </p:nvSpPr>
        <p:spPr>
          <a:xfrm>
            <a:off x="108542" y="1719845"/>
            <a:ext cx="9191402" cy="338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customer segments that are most valuable to the company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Modelization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reporting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Recommending High Value Customers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Sporocket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company that deal in high quality bikes and accessories.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kumimoji="0" lang="en-US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The motive is to boost the bike sales</a:t>
            </a:r>
          </a:p>
          <a:p>
            <a:pPr lvl="1"/>
            <a:endParaRPr kumimoji="0" lang="en-US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 the 1000 new value customers that would lead to higher value in business.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kumimoji="0" lang="en-US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Analyzing data on demographic, gender, jobs and</a:t>
            </a:r>
            <a:r>
              <a:rPr kumimoji="0" lang="en-US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industry level to find the new customers from the 3 datasets available.</a:t>
            </a:r>
            <a:endParaRPr kumimoji="0" lang="en-US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endParaRPr lang="en-US" sz="16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Data Quality Assessment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Key data quality issues and amendment</a:t>
            </a:r>
            <a:endParaRPr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EFC9F438-39A7-F967-53FA-19CF1E864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98166"/>
              </p:ext>
            </p:extLst>
          </p:nvPr>
        </p:nvGraphicFramePr>
        <p:xfrm>
          <a:off x="466946" y="1816838"/>
          <a:ext cx="8210108" cy="2889840"/>
        </p:xfrm>
        <a:graphic>
          <a:graphicData uri="http://schemas.openxmlformats.org/drawingml/2006/table">
            <a:tbl>
              <a:tblPr/>
              <a:tblGrid>
                <a:gridCol w="139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4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Completeness</a:t>
                      </a: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Consistency</a:t>
                      </a: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Currency</a:t>
                      </a: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Relevancy</a:t>
                      </a: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Validity</a:t>
                      </a: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2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Customers Demographics</a:t>
                      </a: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Age: Missing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DOB: Inaccurate data type</a:t>
                      </a: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Job Title: blanks</a:t>
                      </a: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Gender: Inconsistency</a:t>
                      </a: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Deceased customers filtered out </a:t>
                      </a: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Column with irrelevant information removed</a:t>
                      </a: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0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Transaction</a:t>
                      </a: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Profit: missing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Transaction month: missing</a:t>
                      </a: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Brands: blank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Online Order: blank</a:t>
                      </a: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Price and date format: incorrect</a:t>
                      </a: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Order_status: cancelled filtered out</a:t>
                      </a: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Sold_date: format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Price: format</a:t>
                      </a: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Customer Address</a:t>
                      </a: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States: inconsistence</a:t>
                      </a: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06852"/>
            <a:ext cx="85656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This an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exemple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 of exploring data that I used on Customers demographic table, New customers and customers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adresses</a:t>
            </a:r>
            <a:endParaRPr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5DB1A4-E456-EDEF-EEA3-0DFF54D0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567" y="1422373"/>
            <a:ext cx="6230679" cy="33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437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685952" cy="1651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are the most important customers, with purchases of total of 2552,0 bikes.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the purchases with 2343,0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have a small category of unknown gender with 105,0 bikes purchased.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3D2F3C-DAB9-EA4F-72E4-C0ED4002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51" y="1597767"/>
            <a:ext cx="4359349" cy="3157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5196315" cy="1403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Concerning the segmentation by wealth: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identify that the most important customers category are Mass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 High Net worth wealth segment in the second position and affluent customer in the third position.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3C5851-C23D-6026-B11B-3E3A733BB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14"/>
          <a:stretch/>
        </p:blipFill>
        <p:spPr>
          <a:xfrm>
            <a:off x="5246950" y="1715386"/>
            <a:ext cx="3627692" cy="34281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-546342" y="712967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egments by jobs</a:t>
            </a:r>
          </a:p>
        </p:txBody>
      </p:sp>
      <p:sp>
        <p:nvSpPr>
          <p:cNvPr id="151" name="Shape 100"/>
          <p:cNvSpPr/>
          <p:nvPr/>
        </p:nvSpPr>
        <p:spPr>
          <a:xfrm>
            <a:off x="63256" y="1634345"/>
            <a:ext cx="3027274" cy="189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into the segmentation by jobs: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identify that the most important jobs are in the Manufacturing.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 Financial service in second position and Health job in the third positions.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02C864-E1EB-7A91-373D-78120EE83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36"/>
          <a:stretch/>
        </p:blipFill>
        <p:spPr>
          <a:xfrm>
            <a:off x="2899145" y="1227435"/>
            <a:ext cx="6131442" cy="372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681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-546342" y="712967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egments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332613" y="1377881"/>
            <a:ext cx="7535479" cy="66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into the segmentation by 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identify here 3 states New South Wales , QLD state and Victoria.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11335A-723F-0928-482D-B3EFBACAA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21"/>
          <a:stretch/>
        </p:blipFill>
        <p:spPr>
          <a:xfrm>
            <a:off x="1341473" y="2188668"/>
            <a:ext cx="465529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432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Microsoft Office PowerPoint</Application>
  <PresentationFormat>Affichage à l'écran (16:9)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Times New Roman</vt:lpstr>
      <vt:lpstr>Verdana</vt:lpstr>
      <vt:lpstr>Wingdings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Syrine LAJMI</dc:creator>
  <cp:lastModifiedBy>Syrine Lajmi</cp:lastModifiedBy>
  <cp:revision>1</cp:revision>
  <dcterms:modified xsi:type="dcterms:W3CDTF">2022-11-25T09:40:52Z</dcterms:modified>
</cp:coreProperties>
</file>