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-4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9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98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61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0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7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1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30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4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EventSpace Booking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sz="1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Farah Nasywa (2208107010051)</a:t>
            </a:r>
          </a:p>
          <a:p>
            <a:r>
              <a:rPr sz="1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Siska </a:t>
            </a:r>
            <a:r>
              <a:rPr sz="14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Auliani</a:t>
            </a:r>
            <a:r>
              <a:rPr sz="1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(2208107010065)</a:t>
            </a:r>
          </a:p>
          <a:p>
            <a:r>
              <a:rPr sz="1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Al </a:t>
            </a:r>
            <a:r>
              <a:rPr sz="14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Mahfuzh</a:t>
            </a:r>
            <a:r>
              <a:rPr sz="1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sz="14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Fadhlur</a:t>
            </a:r>
            <a:r>
              <a:rPr sz="1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Rohman (2208107010016)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Fitur Utama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Halaman User Umum </a:t>
            </a:r>
            <a:r>
              <a:rPr dirty="0" err="1"/>
              <a:t>menampilkan</a:t>
            </a:r>
            <a:r>
              <a:rPr dirty="0"/>
              <a:t> daftar booking</a:t>
            </a:r>
          </a:p>
          <a:p>
            <a:r>
              <a:rPr dirty="0"/>
              <a:t> Dashboard Admin </a:t>
            </a:r>
            <a:r>
              <a:rPr dirty="0" err="1"/>
              <a:t>dengan</a:t>
            </a:r>
            <a:r>
              <a:rPr dirty="0"/>
              <a:t> login </a:t>
            </a:r>
            <a:r>
              <a:rPr dirty="0" err="1"/>
              <a:t>proteksi</a:t>
            </a:r>
            <a:endParaRPr dirty="0"/>
          </a:p>
          <a:p>
            <a:r>
              <a:rPr dirty="0"/>
              <a:t> CRUD booking oleh admin (</a:t>
            </a:r>
            <a:r>
              <a:rPr dirty="0" err="1"/>
              <a:t>tambah</a:t>
            </a:r>
            <a:r>
              <a:rPr dirty="0"/>
              <a:t>, edit, hapus)</a:t>
            </a:r>
          </a:p>
          <a:p>
            <a:r>
              <a:rPr dirty="0"/>
              <a:t> Session Authentication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Struktur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/models      : Skema Mongoose </a:t>
            </a:r>
            <a:r>
              <a:rPr dirty="0" err="1"/>
              <a:t>untuk</a:t>
            </a:r>
            <a:r>
              <a:rPr dirty="0"/>
              <a:t> data Booking</a:t>
            </a:r>
          </a:p>
          <a:p>
            <a:r>
              <a:rPr dirty="0"/>
              <a:t> /routes      : Routing </a:t>
            </a:r>
            <a:r>
              <a:rPr dirty="0" err="1"/>
              <a:t>untuk</a:t>
            </a:r>
            <a:r>
              <a:rPr dirty="0"/>
              <a:t> user dan admin</a:t>
            </a:r>
          </a:p>
          <a:p>
            <a:r>
              <a:rPr dirty="0"/>
              <a:t> /views       : Template EJS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semua</a:t>
            </a:r>
            <a:r>
              <a:rPr dirty="0"/>
              <a:t> </a:t>
            </a:r>
            <a:r>
              <a:rPr dirty="0" err="1"/>
              <a:t>halaman</a:t>
            </a:r>
            <a:endParaRPr dirty="0"/>
          </a:p>
          <a:p>
            <a:r>
              <a:rPr dirty="0"/>
              <a:t> /public      : Aset </a:t>
            </a:r>
            <a:r>
              <a:rPr dirty="0" err="1"/>
              <a:t>publik</a:t>
            </a:r>
            <a:r>
              <a:rPr dirty="0"/>
              <a:t> (CSS, </a:t>
            </a:r>
            <a:r>
              <a:rPr dirty="0" err="1"/>
              <a:t>gambar</a:t>
            </a:r>
            <a:r>
              <a:rPr dirty="0"/>
              <a:t>, upload)</a:t>
            </a:r>
          </a:p>
          <a:p>
            <a:r>
              <a:rPr dirty="0"/>
              <a:t> server.js    : File </a:t>
            </a:r>
            <a:r>
              <a:rPr dirty="0" err="1"/>
              <a:t>utama</a:t>
            </a:r>
            <a:r>
              <a:rPr dirty="0"/>
              <a:t> server Express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Teknologi yang Digunakan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Node.js &amp; Express.js</a:t>
            </a:r>
          </a:p>
          <a:p>
            <a:r>
              <a:rPr dirty="0"/>
              <a:t> MongoDB &amp; Mongoose</a:t>
            </a:r>
          </a:p>
          <a:p>
            <a:r>
              <a:rPr dirty="0"/>
              <a:t> EJS </a:t>
            </a:r>
            <a:r>
              <a:rPr dirty="0" err="1"/>
              <a:t>sebagai</a:t>
            </a:r>
            <a:r>
              <a:rPr dirty="0"/>
              <a:t> template engine</a:t>
            </a:r>
          </a:p>
          <a:p>
            <a:r>
              <a:rPr dirty="0"/>
              <a:t> CSS </a:t>
            </a:r>
            <a:r>
              <a:rPr dirty="0" err="1"/>
              <a:t>biasa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styling</a:t>
            </a:r>
          </a:p>
          <a:p>
            <a:r>
              <a:rPr dirty="0"/>
              <a:t> express-session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autentikasi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Hasil Aplikasi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Halaman user </a:t>
            </a:r>
            <a:r>
              <a:rPr dirty="0" err="1"/>
              <a:t>menampilkan</a:t>
            </a:r>
            <a:r>
              <a:rPr dirty="0"/>
              <a:t> daftar booking </a:t>
            </a:r>
            <a:r>
              <a:rPr dirty="0" err="1"/>
              <a:t>secara</a:t>
            </a:r>
            <a:r>
              <a:rPr dirty="0"/>
              <a:t> </a:t>
            </a:r>
            <a:r>
              <a:rPr dirty="0" err="1"/>
              <a:t>publik</a:t>
            </a:r>
            <a:endParaRPr dirty="0"/>
          </a:p>
          <a:p>
            <a:r>
              <a:rPr dirty="0"/>
              <a:t> Halaman dashboard admin </a:t>
            </a:r>
            <a:r>
              <a:rPr dirty="0" err="1"/>
              <a:t>memiliki</a:t>
            </a:r>
            <a:r>
              <a:rPr dirty="0"/>
              <a:t> </a:t>
            </a:r>
            <a:r>
              <a:rPr dirty="0" err="1"/>
              <a:t>tampilan</a:t>
            </a:r>
            <a:r>
              <a:rPr dirty="0"/>
              <a:t> data booking</a:t>
            </a:r>
          </a:p>
          <a:p>
            <a:r>
              <a:rPr dirty="0"/>
              <a:t> Admin </a:t>
            </a:r>
            <a:r>
              <a:rPr dirty="0" err="1"/>
              <a:t>dapat</a:t>
            </a:r>
            <a:r>
              <a:rPr dirty="0"/>
              <a:t> login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tambah</a:t>
            </a:r>
            <a:r>
              <a:rPr dirty="0"/>
              <a:t>, edit, dan hapus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Penutup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Tantangan</a:t>
            </a:r>
            <a:r>
              <a:rPr dirty="0"/>
              <a:t>: styling modern &amp; setup </a:t>
            </a:r>
            <a:r>
              <a:rPr dirty="0" err="1"/>
              <a:t>autentikasi</a:t>
            </a:r>
            <a:r>
              <a:rPr dirty="0"/>
              <a:t> </a:t>
            </a:r>
            <a:r>
              <a:rPr dirty="0" err="1"/>
              <a:t>sesi</a:t>
            </a:r>
            <a:endParaRPr dirty="0"/>
          </a:p>
          <a:p>
            <a:r>
              <a:rPr dirty="0"/>
              <a:t> </a:t>
            </a:r>
            <a:r>
              <a:rPr dirty="0" err="1"/>
              <a:t>Rencana</a:t>
            </a:r>
            <a:r>
              <a:rPr dirty="0"/>
              <a:t> </a:t>
            </a:r>
            <a:r>
              <a:rPr dirty="0" err="1"/>
              <a:t>pengembangan</a:t>
            </a:r>
            <a:r>
              <a:rPr dirty="0"/>
              <a:t>: </a:t>
            </a:r>
            <a:r>
              <a:rPr dirty="0" err="1"/>
              <a:t>validasi</a:t>
            </a:r>
            <a:r>
              <a:rPr dirty="0"/>
              <a:t> form, email </a:t>
            </a:r>
            <a:r>
              <a:rPr dirty="0" err="1"/>
              <a:t>notifikasi</a:t>
            </a:r>
            <a:r>
              <a:rPr dirty="0"/>
              <a:t>, UI </a:t>
            </a:r>
            <a:r>
              <a:rPr lang="en-US" dirty="0"/>
              <a:t>     </a:t>
            </a:r>
            <a:r>
              <a:rPr dirty="0" err="1"/>
              <a:t>lebih</a:t>
            </a:r>
            <a:r>
              <a:rPr dirty="0"/>
              <a:t> </a:t>
            </a:r>
            <a:r>
              <a:rPr dirty="0" err="1"/>
              <a:t>baik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184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Cascadia Code SemiBold</vt:lpstr>
      <vt:lpstr>Gill Sans MT</vt:lpstr>
      <vt:lpstr>Gallery</vt:lpstr>
      <vt:lpstr>EventSpace Booking App</vt:lpstr>
      <vt:lpstr>Fitur Utama</vt:lpstr>
      <vt:lpstr>Struktur Folder</vt:lpstr>
      <vt:lpstr>Teknologi yang Digunakan</vt:lpstr>
      <vt:lpstr>Demo Hasil Aplikasi</vt:lpstr>
      <vt:lpstr>Penutup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farah nasywa</dc:creator>
  <cp:keywords/>
  <dc:description>generated using python-pptx</dc:description>
  <cp:lastModifiedBy>farah nasywa</cp:lastModifiedBy>
  <cp:revision>2</cp:revision>
  <dcterms:created xsi:type="dcterms:W3CDTF">2013-01-27T09:14:16Z</dcterms:created>
  <dcterms:modified xsi:type="dcterms:W3CDTF">2025-06-09T09:48:55Z</dcterms:modified>
  <cp:category/>
</cp:coreProperties>
</file>