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0" r:id="rId2"/>
    <p:sldId id="322" r:id="rId3"/>
    <p:sldId id="324" r:id="rId4"/>
    <p:sldId id="323" r:id="rId5"/>
    <p:sldId id="325" r:id="rId6"/>
    <p:sldId id="326" r:id="rId7"/>
    <p:sldId id="32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632CE-6FEB-41F7-9173-EF223DD2258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7F1D1-5E02-40D2-A60B-3D7ACA404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3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C83F3-24A3-49CC-8FAD-FD0719E34134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A5F60-4C36-4061-9566-DDE317068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1"/>
            <a:ext cx="9144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90800" y="2209800"/>
            <a:ext cx="6400800" cy="1981200"/>
          </a:xfrm>
          <a:extLst/>
        </p:spPr>
        <p:txBody>
          <a:bodyPr/>
          <a:lstStyle>
            <a:lvl1pPr algn="ctr">
              <a:defRPr sz="27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7201" y="2"/>
            <a:ext cx="2184400" cy="65960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403975" cy="65960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6" y="1482725"/>
            <a:ext cx="4279900" cy="5113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6" y="1482725"/>
            <a:ext cx="4279900" cy="5113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223" y="1482725"/>
            <a:ext cx="8711803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97650"/>
            <a:ext cx="28956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0gbI3qEqSXi1PpIjFpZWa0LasWZRfjHA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ModelSim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2020-03-31</a:t>
            </a:r>
            <a:endParaRPr lang="en-US" altLang="zh-TW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NCKU CSIE DICLAB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0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zh-TW" altLang="en-US" dirty="0"/>
              <a:t>一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31" y="2972627"/>
            <a:ext cx="4543221" cy="37166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8986" r="17430" b="68583"/>
          <a:stretch/>
        </p:blipFill>
        <p:spPr>
          <a:xfrm>
            <a:off x="296519" y="1590007"/>
            <a:ext cx="7589454" cy="12230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82553" y="352364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預設路徑</a:t>
            </a:r>
            <a:r>
              <a:rPr lang="en-US" altLang="zh-TW" dirty="0"/>
              <a:t>:C:\modeltech64_10.1c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82553" y="405699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安裝檔</a:t>
            </a:r>
            <a:r>
              <a:rPr lang="en-US" altLang="zh-TW" dirty="0" smtClean="0"/>
              <a:t>:</a:t>
            </a:r>
            <a:r>
              <a:rPr lang="zh-TW" altLang="en-US" dirty="0" smtClean="0">
                <a:hlinkClick r:id="rId4"/>
              </a:rPr>
              <a:t>連</a:t>
            </a:r>
            <a:r>
              <a:rPr lang="zh-TW" altLang="en-US" dirty="0">
                <a:hlinkClick r:id="rId4"/>
              </a:rPr>
              <a:t>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4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步驟二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90" t="12577" r="16594" b="72730"/>
          <a:stretch/>
        </p:blipFill>
        <p:spPr>
          <a:xfrm>
            <a:off x="390724" y="4484785"/>
            <a:ext cx="5549639" cy="12871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427063"/>
            <a:ext cx="3564155" cy="29156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0724" y="5913968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把上面兩個檔放到</a:t>
            </a:r>
            <a:endParaRPr lang="en-US" altLang="zh-TW" dirty="0" smtClean="0"/>
          </a:p>
          <a:p>
            <a:r>
              <a:rPr lang="en-US" altLang="zh-TW" dirty="0"/>
              <a:t>C:\modeltech64_10.1c\win64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13319" y="3923607"/>
            <a:ext cx="641560" cy="41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步驟三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3" y="1558408"/>
            <a:ext cx="3030467" cy="37719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11" y="1558408"/>
            <a:ext cx="3005984" cy="37719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33769" y="2551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唯讀點掉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387" t="38047" r="16903" b="56619"/>
          <a:stretch/>
        </p:blipFill>
        <p:spPr>
          <a:xfrm>
            <a:off x="251223" y="5588307"/>
            <a:ext cx="6039817" cy="5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步驟四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" y="2768741"/>
            <a:ext cx="5773387" cy="38564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0610" b="35754"/>
          <a:stretch/>
        </p:blipFill>
        <p:spPr>
          <a:xfrm>
            <a:off x="11311" y="1634154"/>
            <a:ext cx="9191625" cy="3577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2298365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</a:t>
            </a:r>
            <a:r>
              <a:rPr lang="en-US" altLang="zh-TW" dirty="0" err="1"/>
              <a:t>patch_dll</a:t>
            </a:r>
            <a:r>
              <a:rPr lang="en-US" altLang="zh-TW" dirty="0"/>
              <a:t> </a:t>
            </a:r>
            <a:r>
              <a:rPr lang="zh-TW" altLang="en-US" dirty="0"/>
              <a:t>成功後會生成</a:t>
            </a:r>
            <a:r>
              <a:rPr lang="en-US" altLang="zh-TW" dirty="0"/>
              <a:t>license</a:t>
            </a:r>
            <a:r>
              <a:rPr lang="zh-TW" altLang="en-US" dirty="0"/>
              <a:t>文件 將他另存新檔到你指定的路徑 存成</a:t>
            </a:r>
            <a:r>
              <a:rPr lang="en-US" altLang="zh-TW" dirty="0"/>
              <a:t>LICENSE.TXT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94" y="1577268"/>
            <a:ext cx="2724150" cy="3028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93044" y="15772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對電腦點選內</a:t>
            </a:r>
            <a:r>
              <a:rPr lang="zh-TW" altLang="en-US" dirty="0"/>
              <a:t>容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56874"/>
          <a:stretch/>
        </p:blipFill>
        <p:spPr>
          <a:xfrm>
            <a:off x="3175924" y="2049206"/>
            <a:ext cx="5575069" cy="20850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75924" y="41342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點選進階系統設</a:t>
            </a:r>
            <a:r>
              <a:rPr lang="zh-TW" altLang="en-US" dirty="0"/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9027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步驟五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44" y="1729668"/>
            <a:ext cx="64770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753" y="5644342"/>
            <a:ext cx="927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新增環境變數</a:t>
            </a:r>
            <a:endParaRPr lang="en-US" altLang="zh-TW" dirty="0" smtClean="0"/>
          </a:p>
          <a:p>
            <a:r>
              <a:rPr lang="en-US" altLang="zh-TW" dirty="0"/>
              <a:t>LM_LICENSE_FILE </a:t>
            </a:r>
            <a:r>
              <a:rPr lang="zh-TW" altLang="en-US" dirty="0"/>
              <a:t>值</a:t>
            </a:r>
            <a:r>
              <a:rPr lang="en-US" altLang="zh-TW" dirty="0"/>
              <a:t>:</a:t>
            </a:r>
            <a:r>
              <a:rPr lang="zh-TW" altLang="en-US" dirty="0"/>
              <a:t>你所存放的路徑</a:t>
            </a:r>
            <a:r>
              <a:rPr lang="en-US" altLang="zh-TW" dirty="0"/>
              <a:t>(</a:t>
            </a:r>
            <a:r>
              <a:rPr lang="zh-TW" altLang="en-US" dirty="0"/>
              <a:t>包括檔案名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 smtClean="0"/>
              <a:t>e.g.: </a:t>
            </a:r>
            <a:r>
              <a:rPr lang="en-US" altLang="zh-TW" dirty="0"/>
              <a:t>C:\modeltech64_10.1c\lic\LICENSE.TXT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5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ku__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Calibri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__" id="{5B9F0FC5-E7E6-41E6-A86F-7226DF1B5CEC}" vid="{DB7CE9BC-5441-4E30-A5D2-A6CC288C8D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ncku__</Template>
  <TotalTime>13080</TotalTime>
  <Words>92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Angsana New</vt:lpstr>
      <vt:lpstr>新細明體</vt:lpstr>
      <vt:lpstr>標楷體</vt:lpstr>
      <vt:lpstr>Calibri</vt:lpstr>
      <vt:lpstr>Tahoma</vt:lpstr>
      <vt:lpstr>Times New Roman</vt:lpstr>
      <vt:lpstr>ncku__</vt:lpstr>
      <vt:lpstr>ModelSim Install</vt:lpstr>
      <vt:lpstr>步驟一</vt:lpstr>
      <vt:lpstr>步驟二</vt:lpstr>
      <vt:lpstr>步驟三</vt:lpstr>
      <vt:lpstr>步驟四</vt:lpstr>
      <vt:lpstr>步驟五</vt:lpstr>
      <vt:lpstr>步驟五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視頻壓縮降躁及 幀率提升影像區塊標記方法 開發與設計</dc:title>
  <dc:creator>Windows 使用者</dc:creator>
  <cp:lastModifiedBy>User</cp:lastModifiedBy>
  <cp:revision>839</cp:revision>
  <dcterms:created xsi:type="dcterms:W3CDTF">2018-11-07T14:30:45Z</dcterms:created>
  <dcterms:modified xsi:type="dcterms:W3CDTF">2020-03-31T06:26:49Z</dcterms:modified>
</cp:coreProperties>
</file>