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  <a:extLst/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A7B6F-259F-42D9-9718-45E4AEFAE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58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76267" y="1"/>
            <a:ext cx="2912533" cy="65960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538633" cy="65960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A7B6F-259F-42D9-9718-45E4AEFAE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60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A7B6F-259F-42D9-9718-45E4AEFAE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9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A7B6F-259F-42D9-9718-45E4AEFAE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5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A7B6F-259F-42D9-9718-45E4AEFAE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59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A7B6F-259F-42D9-9718-45E4AEFAE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42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A7B6F-259F-42D9-9718-45E4AEFAE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21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A7B6F-259F-42D9-9718-45E4AEFAE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80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A7B6F-259F-42D9-9718-45E4AEFAE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A7B6F-259F-42D9-9718-45E4AEFAE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79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A7828FB5-3385-4EC4-ADD6-0523F9858A2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457A7B6F-259F-42D9-9718-45E4AEFAE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4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3A4C61D-C6A6-4489-B6A0-CC7881FA8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9E93EE-0CBF-4493-83D5-51B97FC46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Quartus</a:t>
            </a:r>
            <a:r>
              <a:rPr lang="en-US" altLang="zh-TW" dirty="0" smtClean="0"/>
              <a:t> 10 </a:t>
            </a:r>
            <a:r>
              <a:rPr lang="zh-TW" altLang="en-US" dirty="0" smtClean="0"/>
              <a:t>安裝方式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4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1C495-A428-49F0-BA57-C4B6D4D4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2D873F-42F4-4D92-BE0D-DAEC7221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421"/>
            <a:ext cx="5899120" cy="53445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D76333-C485-454D-B5B2-0FD9902D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37" y="1295292"/>
            <a:ext cx="6245839" cy="51947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285BCD-C308-4EFA-BBE1-DA7143D8F9FF}"/>
              </a:ext>
            </a:extLst>
          </p:cNvPr>
          <p:cNvSpPr/>
          <p:nvPr/>
        </p:nvSpPr>
        <p:spPr>
          <a:xfrm>
            <a:off x="1828799" y="5820507"/>
            <a:ext cx="1160585" cy="269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285BCD-C308-4EFA-BBE1-DA7143D8F9FF}"/>
              </a:ext>
            </a:extLst>
          </p:cNvPr>
          <p:cNvSpPr/>
          <p:nvPr/>
        </p:nvSpPr>
        <p:spPr>
          <a:xfrm>
            <a:off x="4413738" y="6236928"/>
            <a:ext cx="738554" cy="253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52272" y="5770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先將這個勾掉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0637" y="6490051"/>
            <a:ext cx="505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sys_cpt.dll</a:t>
            </a:r>
            <a:r>
              <a:rPr lang="zh-TW" altLang="en-US" dirty="0"/>
              <a:t>複製到</a:t>
            </a:r>
            <a:r>
              <a:rPr lang="en-US" altLang="zh-TW" dirty="0"/>
              <a:t>C:\altera\10.0\quartus\bin</a:t>
            </a:r>
            <a:r>
              <a:rPr lang="zh-TW" altLang="en-US" dirty="0" smtClean="0"/>
              <a:t>底下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839" y="1921798"/>
            <a:ext cx="1753161" cy="175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62B74-029D-4BE6-87BB-739BC1F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3646B7-6BEE-4FDF-B0DF-9B5F4376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6" y="555494"/>
            <a:ext cx="7467600" cy="6096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CCBB3A8-E13A-4970-A702-0C58BA07810B}"/>
              </a:ext>
            </a:extLst>
          </p:cNvPr>
          <p:cNvSpPr/>
          <p:nvPr/>
        </p:nvSpPr>
        <p:spPr>
          <a:xfrm>
            <a:off x="699725" y="3153747"/>
            <a:ext cx="3303107" cy="275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04373A4-A8FC-40ED-AB61-579284D31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41332" y="1881057"/>
            <a:ext cx="4800600" cy="23241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CCBB3A8-E13A-4970-A702-0C58BA07810B}"/>
              </a:ext>
            </a:extLst>
          </p:cNvPr>
          <p:cNvSpPr/>
          <p:nvPr/>
        </p:nvSpPr>
        <p:spPr>
          <a:xfrm>
            <a:off x="7376017" y="3484367"/>
            <a:ext cx="3626091" cy="275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390302" y="2737523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32bit</a:t>
            </a:r>
            <a:r>
              <a:rPr lang="zh-TW" altLang="en-US" dirty="0"/>
              <a:t>執行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280041" y="4964907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64bit</a:t>
            </a:r>
            <a:r>
              <a:rPr lang="zh-TW" altLang="en-US" dirty="0" smtClean="0"/>
              <a:t>程式會有問題請大家使用</a:t>
            </a:r>
            <a:r>
              <a:rPr lang="en-US" altLang="zh-TW" dirty="0" smtClean="0"/>
              <a:t>32bit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79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207DD-7314-4CD6-9F33-4A7315D6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6A472E-AA92-4580-8983-38293C27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A01254-5643-4E1E-B297-1DA4E559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5" y="629138"/>
            <a:ext cx="6181725" cy="60102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516688" y="1996587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選取剛剛更改過後的</a:t>
            </a:r>
            <a:r>
              <a:rPr lang="en-US" altLang="zh-TW" dirty="0" smtClean="0"/>
              <a:t>license</a:t>
            </a:r>
          </a:p>
          <a:p>
            <a:r>
              <a:rPr lang="zh-TW" altLang="en-US" dirty="0" smtClean="0"/>
              <a:t>若成功如右圖</a:t>
            </a:r>
            <a:r>
              <a:rPr lang="zh-TW" altLang="en-US" dirty="0"/>
              <a:t>所示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CBB3A8-E13A-4970-A702-0C58BA07810B}"/>
              </a:ext>
            </a:extLst>
          </p:cNvPr>
          <p:cNvSpPr/>
          <p:nvPr/>
        </p:nvSpPr>
        <p:spPr>
          <a:xfrm>
            <a:off x="2625970" y="1996587"/>
            <a:ext cx="2045676" cy="10455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9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9EEE22-E427-457B-9809-E04432D6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9" y="2990197"/>
            <a:ext cx="7602160" cy="132556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EC827BC-0E08-431E-9177-9A0C84EB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594" y="2710069"/>
            <a:ext cx="4981575" cy="37242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95EDB76-7679-485F-8C75-9BBA697CE1F8}"/>
              </a:ext>
            </a:extLst>
          </p:cNvPr>
          <p:cNvSpPr/>
          <p:nvPr/>
        </p:nvSpPr>
        <p:spPr>
          <a:xfrm>
            <a:off x="9830055" y="6065370"/>
            <a:ext cx="1046921" cy="427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5EDB76-7679-485F-8C75-9BBA697CE1F8}"/>
              </a:ext>
            </a:extLst>
          </p:cNvPr>
          <p:cNvSpPr/>
          <p:nvPr/>
        </p:nvSpPr>
        <p:spPr>
          <a:xfrm>
            <a:off x="305054" y="3225389"/>
            <a:ext cx="5732331" cy="427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92369" y="5175738"/>
            <a:ext cx="39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</a:t>
            </a:r>
            <a:r>
              <a:rPr lang="zh-TW" altLang="en-US" dirty="0" smtClean="0"/>
              <a:t>安裝</a:t>
            </a:r>
            <a:r>
              <a:rPr lang="en-US" altLang="zh-TW" dirty="0"/>
              <a:t>10.0_quartus_windows_rev2.exe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75138" y="1740877"/>
            <a:ext cx="819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下載連結</a:t>
            </a:r>
            <a:r>
              <a:rPr lang="en-US" altLang="zh-TW" dirty="0"/>
              <a:t>:https://drive.google.com/</a:t>
            </a:r>
            <a:r>
              <a:rPr lang="en-US" altLang="zh-TW" dirty="0" err="1"/>
              <a:t>open?id</a:t>
            </a:r>
            <a:r>
              <a:rPr lang="en-US" altLang="zh-TW"/>
              <a:t>=1Zdk_KkiaOTKu-bWL_XyiWJURIrCY4b00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6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7A967-8592-498D-BB50-43FC6A85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ECEEE-3758-431D-A782-4D630A0C9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3974F1-E691-4A3C-85DB-935BF3FC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877"/>
            <a:ext cx="5972444" cy="54024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6E45042-971F-4CA4-B29F-45D79F6E7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58" y="681037"/>
            <a:ext cx="5840604" cy="52831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2484E6-4BA0-4997-953B-0F94B6CFEDF7}"/>
              </a:ext>
            </a:extLst>
          </p:cNvPr>
          <p:cNvSpPr/>
          <p:nvPr/>
        </p:nvSpPr>
        <p:spPr>
          <a:xfrm>
            <a:off x="4413380" y="5491712"/>
            <a:ext cx="863618" cy="427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51D4B-5A45-4C98-9B3A-914B2FAABA49}"/>
              </a:ext>
            </a:extLst>
          </p:cNvPr>
          <p:cNvSpPr/>
          <p:nvPr/>
        </p:nvSpPr>
        <p:spPr>
          <a:xfrm>
            <a:off x="8027573" y="5139009"/>
            <a:ext cx="1956182" cy="427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872B-DC98-4C3E-BD73-64E4149C1E16}"/>
              </a:ext>
            </a:extLst>
          </p:cNvPr>
          <p:cNvSpPr/>
          <p:nvPr/>
        </p:nvSpPr>
        <p:spPr>
          <a:xfrm>
            <a:off x="10578592" y="5536615"/>
            <a:ext cx="775208" cy="427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00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A4B94-FE9C-4991-B4DE-9A3189FF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7B36E-5C5D-483A-A70F-4F95B037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013917-A4C5-4A79-B7E1-57ECAAA0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7" y="893844"/>
            <a:ext cx="5999415" cy="54268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AFD493C-C089-4939-836E-0468F207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86" y="893845"/>
            <a:ext cx="5999414" cy="54268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7EF8FB-4886-480F-8C9C-9C64F092C64F}"/>
              </a:ext>
            </a:extLst>
          </p:cNvPr>
          <p:cNvSpPr/>
          <p:nvPr/>
        </p:nvSpPr>
        <p:spPr>
          <a:xfrm>
            <a:off x="4549353" y="5884311"/>
            <a:ext cx="863618" cy="427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B589B0-9192-4DBE-BD7F-C57A7D8F1A8E}"/>
              </a:ext>
            </a:extLst>
          </p:cNvPr>
          <p:cNvSpPr/>
          <p:nvPr/>
        </p:nvSpPr>
        <p:spPr>
          <a:xfrm>
            <a:off x="10632744" y="5897703"/>
            <a:ext cx="863618" cy="427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63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1423F-5846-4901-83BC-2CA4A45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67DE95-EFE6-4980-A4AA-2DECC7F8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" y="862652"/>
            <a:ext cx="5808341" cy="52539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73E6185-DADC-4570-A5E4-40A66D46370F}"/>
              </a:ext>
            </a:extLst>
          </p:cNvPr>
          <p:cNvSpPr/>
          <p:nvPr/>
        </p:nvSpPr>
        <p:spPr>
          <a:xfrm>
            <a:off x="4507470" y="5682848"/>
            <a:ext cx="863618" cy="427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C80B24-455D-4C0E-8552-A0D8FE80D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103" y="810479"/>
            <a:ext cx="5923697" cy="53583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73E6185-DADC-4570-A5E4-40A66D46370F}"/>
              </a:ext>
            </a:extLst>
          </p:cNvPr>
          <p:cNvSpPr/>
          <p:nvPr/>
        </p:nvSpPr>
        <p:spPr>
          <a:xfrm>
            <a:off x="10393067" y="5728093"/>
            <a:ext cx="863618" cy="427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3E6185-DADC-4570-A5E4-40A66D46370F}"/>
              </a:ext>
            </a:extLst>
          </p:cNvPr>
          <p:cNvSpPr/>
          <p:nvPr/>
        </p:nvSpPr>
        <p:spPr>
          <a:xfrm>
            <a:off x="7860882" y="5398477"/>
            <a:ext cx="1312425" cy="301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124826" y="53304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先將這個勾掉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90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A7291B7-36D0-4F43-9649-3D1DD78C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4" y="242595"/>
            <a:ext cx="7204751" cy="55983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E8D9981-D4E4-4123-B195-4D297EC6B439}"/>
              </a:ext>
            </a:extLst>
          </p:cNvPr>
          <p:cNvSpPr/>
          <p:nvPr/>
        </p:nvSpPr>
        <p:spPr>
          <a:xfrm>
            <a:off x="5864969" y="951722"/>
            <a:ext cx="1002362" cy="223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433F2B7-4977-400B-B0F6-09AF860F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64" y="1763486"/>
            <a:ext cx="8015160" cy="451698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05E38A1-5AF4-4A75-92DF-2E3EEC8CC073}"/>
              </a:ext>
            </a:extLst>
          </p:cNvPr>
          <p:cNvSpPr/>
          <p:nvPr/>
        </p:nvSpPr>
        <p:spPr>
          <a:xfrm>
            <a:off x="2322447" y="2485052"/>
            <a:ext cx="1811014" cy="379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91343F-1664-42CF-B329-617504EE838B}"/>
              </a:ext>
            </a:extLst>
          </p:cNvPr>
          <p:cNvSpPr txBox="1"/>
          <p:nvPr/>
        </p:nvSpPr>
        <p:spPr>
          <a:xfrm>
            <a:off x="2425959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點兩下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DB2E82C-6715-43B0-BDB0-B7AA29DD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857" y="2233127"/>
            <a:ext cx="3603397" cy="438227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8F8824A-1C7C-4D97-99C1-9EA272104FB2}"/>
              </a:ext>
            </a:extLst>
          </p:cNvPr>
          <p:cNvSpPr/>
          <p:nvPr/>
        </p:nvSpPr>
        <p:spPr>
          <a:xfrm>
            <a:off x="4630219" y="4021980"/>
            <a:ext cx="1033463" cy="379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2DF1DE-D83D-4FE4-B8DE-76DEDAB90F04}"/>
              </a:ext>
            </a:extLst>
          </p:cNvPr>
          <p:cNvSpPr txBox="1"/>
          <p:nvPr/>
        </p:nvSpPr>
        <p:spPr>
          <a:xfrm>
            <a:off x="5651157" y="4014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點兩下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8BB35E1-BE7B-4F65-85DA-3570AFEF6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726" y="858321"/>
            <a:ext cx="40195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175A379-BA4F-4D27-B006-CE563596C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75"/>
          <a:stretch/>
        </p:blipFill>
        <p:spPr>
          <a:xfrm>
            <a:off x="0" y="127000"/>
            <a:ext cx="4721290" cy="6604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9285BCD-C308-4EFA-BBE1-DA7143D8F9FF}"/>
              </a:ext>
            </a:extLst>
          </p:cNvPr>
          <p:cNvSpPr/>
          <p:nvPr/>
        </p:nvSpPr>
        <p:spPr>
          <a:xfrm>
            <a:off x="1931438" y="1670180"/>
            <a:ext cx="1371600" cy="177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D88D14-1080-42D9-8EDE-57F10F4FB62F}"/>
              </a:ext>
            </a:extLst>
          </p:cNvPr>
          <p:cNvSpPr txBox="1"/>
          <p:nvPr/>
        </p:nvSpPr>
        <p:spPr>
          <a:xfrm>
            <a:off x="4892984" y="1670180"/>
            <a:ext cx="597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把檔案內所有</a:t>
            </a:r>
            <a:r>
              <a:rPr lang="en-US" altLang="zh-TW" dirty="0"/>
              <a:t>HOSTID</a:t>
            </a:r>
            <a:r>
              <a:rPr lang="zh-TW" altLang="en-US" dirty="0"/>
              <a:t>改成剛剛查到</a:t>
            </a:r>
            <a:r>
              <a:rPr lang="zh-TW" altLang="en-US" dirty="0" smtClean="0"/>
              <a:t>的實體位址，然後安裝</a:t>
            </a:r>
            <a:endParaRPr lang="en-US" altLang="zh-TW" dirty="0" smtClean="0"/>
          </a:p>
          <a:p>
            <a:r>
              <a:rPr lang="en-US" altLang="zh-TW" dirty="0"/>
              <a:t>10.0sp1_quartus_windows.exe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E617C4-4A65-4C04-A356-B8ADA871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84" y="2425188"/>
            <a:ext cx="6019800" cy="1400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9285BCD-C308-4EFA-BBE1-DA7143D8F9FF}"/>
              </a:ext>
            </a:extLst>
          </p:cNvPr>
          <p:cNvSpPr/>
          <p:nvPr/>
        </p:nvSpPr>
        <p:spPr>
          <a:xfrm>
            <a:off x="1931438" y="3083526"/>
            <a:ext cx="1371600" cy="177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285BCD-C308-4EFA-BBE1-DA7143D8F9FF}"/>
              </a:ext>
            </a:extLst>
          </p:cNvPr>
          <p:cNvSpPr/>
          <p:nvPr/>
        </p:nvSpPr>
        <p:spPr>
          <a:xfrm>
            <a:off x="3168223" y="5316057"/>
            <a:ext cx="1371600" cy="177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285BCD-C308-4EFA-BBE1-DA7143D8F9FF}"/>
              </a:ext>
            </a:extLst>
          </p:cNvPr>
          <p:cNvSpPr/>
          <p:nvPr/>
        </p:nvSpPr>
        <p:spPr>
          <a:xfrm>
            <a:off x="4997022" y="3125275"/>
            <a:ext cx="5694423" cy="2392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2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D9B5C5D-9D68-408E-895E-C53E1DBE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2" y="400050"/>
            <a:ext cx="5696570" cy="51609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34712D-64A0-4E5F-87F5-8783382E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050"/>
            <a:ext cx="5821444" cy="52741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285BCD-C308-4EFA-BBE1-DA7143D8F9FF}"/>
              </a:ext>
            </a:extLst>
          </p:cNvPr>
          <p:cNvSpPr/>
          <p:nvPr/>
        </p:nvSpPr>
        <p:spPr>
          <a:xfrm>
            <a:off x="4478215" y="5228492"/>
            <a:ext cx="738554" cy="253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285BCD-C308-4EFA-BBE1-DA7143D8F9FF}"/>
              </a:ext>
            </a:extLst>
          </p:cNvPr>
          <p:cNvSpPr/>
          <p:nvPr/>
        </p:nvSpPr>
        <p:spPr>
          <a:xfrm>
            <a:off x="10486292" y="5316415"/>
            <a:ext cx="656494" cy="287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64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AC7ECB5-F3E6-4526-BB54-CE9BD0A9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1" y="974090"/>
            <a:ext cx="5698815" cy="51630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E7254B-DCF3-49C1-8DBD-8C6DB24D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445" y="974090"/>
            <a:ext cx="5846271" cy="52966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285BCD-C308-4EFA-BBE1-DA7143D8F9FF}"/>
              </a:ext>
            </a:extLst>
          </p:cNvPr>
          <p:cNvSpPr/>
          <p:nvPr/>
        </p:nvSpPr>
        <p:spPr>
          <a:xfrm>
            <a:off x="1987061" y="5292969"/>
            <a:ext cx="867508" cy="253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285BCD-C308-4EFA-BBE1-DA7143D8F9FF}"/>
              </a:ext>
            </a:extLst>
          </p:cNvPr>
          <p:cNvSpPr/>
          <p:nvPr/>
        </p:nvSpPr>
        <p:spPr>
          <a:xfrm>
            <a:off x="4402015" y="5802923"/>
            <a:ext cx="738554" cy="253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285BCD-C308-4EFA-BBE1-DA7143D8F9FF}"/>
              </a:ext>
            </a:extLst>
          </p:cNvPr>
          <p:cNvSpPr/>
          <p:nvPr/>
        </p:nvSpPr>
        <p:spPr>
          <a:xfrm>
            <a:off x="10486292" y="5929484"/>
            <a:ext cx="738554" cy="253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92031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79AFDEA-C712-4A4F-9E24-7EF1D129FE7E}" vid="{184E20E0-24B0-46FA-8EEE-68C0117FA5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36</TotalTime>
  <Words>74</Words>
  <Application>Microsoft Office PowerPoint</Application>
  <PresentationFormat>寬螢幕</PresentationFormat>
  <Paragraphs>14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Angsana New</vt:lpstr>
      <vt:lpstr>新細明體</vt:lpstr>
      <vt:lpstr>Calibri</vt:lpstr>
      <vt:lpstr>Times New Roman</vt:lpstr>
      <vt:lpstr>佈景主題1</vt:lpstr>
      <vt:lpstr>Quartus 10 安裝方式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</dc:creator>
  <cp:lastModifiedBy>User</cp:lastModifiedBy>
  <cp:revision>6</cp:revision>
  <dcterms:created xsi:type="dcterms:W3CDTF">2020-03-09T08:07:33Z</dcterms:created>
  <dcterms:modified xsi:type="dcterms:W3CDTF">2020-03-22T08:53:38Z</dcterms:modified>
</cp:coreProperties>
</file>