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IBMPlex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5d40d6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65d40d6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1a576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0f1a576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b5774d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17b5774d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009787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f009787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9.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67</a:t>
            </a: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будет принимать на вход число и возвращать сумму его цифр.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453 -&gt; 12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45 -&gt; 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69:</a:t>
            </a: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два числа A и B, и возводит число А в целую степень B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3; B = 5 -&gt; 243 (3⁵)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2; B = 3 -&gt; 8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64: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5.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8. -&gt; "4, 6, 7, 8"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66: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значения M и N. Напишите программу, которая найдёт сумму натуральных элементов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15 -&gt; 120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8. -&gt; 30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68: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вычисления функции Аккермана с помощью рекурсии. Даны два неотрицательных числа m и n. 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2, n = 3 -&gt; A(m,n) = 29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77" name="Google Shape;177;p28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9.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54:</a:t>
            </a:r>
            <a:r>
              <a:rPr b="1"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упорядочит по убыванию элементы каждой строки двумерного массива.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56:</a:t>
            </a: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прямоугольный двумерный массив. Напишите программу, которая будет находить строку с наименьшей суммой элементов.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58: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две матрицы. Напишите программу, которая будет находить произведение двух матриц.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60: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Сформируйте трёхмерный массив из неповторяющихся двузначных чисел. Напишите программу, которая будет построчно выводить массив, добавляя индексы каждого элемента.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62: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Заполните спирально массив 4 на 4.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3916847"/>
            <a:ext cx="1242525" cy="1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“Двумерные массивы”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“Рекурсия”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“Самые сложные задачи”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2500" y="566525"/>
            <a:ext cx="71784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63: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значение N. Напишите программу, которая выведет все натуральные числа в промежутке от 1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6 -&gt; "1, 2, 3, 4, 5, 6"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65: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"4, 6, 7, 8"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63: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значение N. Напишите программу, которая выведет все натуральные числа в промежутке от 1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6 -&gt; "1, 2, 3, 4, 5, 6"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65: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"4, 5, 6, 7, 8"</a:t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67: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будет принимать на вход число и возвращать сумму его цифр.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453 -&gt; 12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45 -&gt; 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69:</a:t>
            </a: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два числа A и B, и возводит число А в целую степень B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3; B = 5 -&gt; 243 (3⁵)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2; B = 3 -&gt; 8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