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EE14-1F0F-584A-9F61-DE2BE93E782A}" type="datetimeFigureOut">
              <a:rPr lang="en-US" smtClean="0"/>
              <a:t>16/06/21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DCA2-0BE5-684F-B2B5-6C569AFC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2" y="898282"/>
            <a:ext cx="2297536" cy="241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1163" y="15432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32" y="898281"/>
            <a:ext cx="2033831" cy="2417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6194" y="14949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7630" y="15110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45" y="898279"/>
            <a:ext cx="2239390" cy="2417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8344" y="45492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5" y="3710790"/>
            <a:ext cx="2296628" cy="2629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13871" y="49028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651" y="3710790"/>
            <a:ext cx="2320080" cy="2629035"/>
          </a:xfrm>
          <a:prstGeom prst="rect">
            <a:avLst/>
          </a:prstGeom>
        </p:spPr>
      </p:pic>
      <p:pic>
        <p:nvPicPr>
          <p:cNvPr id="15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981" y="3676401"/>
            <a:ext cx="2332426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CentraleSupelec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Nadine joachimowicz</dc:creator>
  <cp:lastModifiedBy>Nadine joachimowicz</cp:lastModifiedBy>
  <cp:revision>1</cp:revision>
  <dcterms:created xsi:type="dcterms:W3CDTF">2021-06-16T12:52:26Z</dcterms:created>
  <dcterms:modified xsi:type="dcterms:W3CDTF">2021-06-16T12:54:43Z</dcterms:modified>
</cp:coreProperties>
</file>