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3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0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5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1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4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9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4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8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5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4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AA7893-66F1-4BD2-B88E-F70A2C23501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B5B858-4D08-4892-ADB5-9BE3E4D7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SnapMemo</a:t>
            </a:r>
            <a:r>
              <a:rPr lang="en-US" altLang="zh-CN" dirty="0" smtClean="0"/>
              <a:t> by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Team </a:t>
            </a:r>
            <a:r>
              <a:rPr lang="en-US" altLang="zh-CN" dirty="0" smtClean="0">
                <a:solidFill>
                  <a:schemeClr val="accent3"/>
                </a:solidFill>
              </a:rPr>
              <a:t>Sensation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8" y="4508885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Imagine Cup 2016 China </a:t>
            </a:r>
          </a:p>
          <a:p>
            <a:r>
              <a:rPr lang="en-US" altLang="zh-CN" dirty="0" smtClean="0"/>
              <a:t>Semi-Final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8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作品功能回顾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SnapMemo </a:t>
            </a:r>
            <a:r>
              <a:rPr lang="zh-CN" altLang="en-US" dirty="0" smtClean="0"/>
              <a:t>是一款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  通过截屏和圈划即可生成</a:t>
            </a:r>
            <a:r>
              <a:rPr lang="en-US" altLang="zh-CN" dirty="0" smtClean="0"/>
              <a:t>Memo</a:t>
            </a:r>
            <a:r>
              <a:rPr lang="zh-CN" altLang="en-US" dirty="0" smtClean="0"/>
              <a:t>的多平台应用</a:t>
            </a:r>
            <a:endParaRPr lang="en-US" altLang="zh-CN" dirty="0" smtClean="0"/>
          </a:p>
          <a:p>
            <a:r>
              <a:rPr lang="zh-CN" altLang="en-US" dirty="0"/>
              <a:t>简单操作的背后有着强大的</a:t>
            </a:r>
            <a:r>
              <a:rPr lang="en-US" altLang="zh-CN" dirty="0"/>
              <a:t>OCR</a:t>
            </a:r>
            <a:r>
              <a:rPr lang="zh-CN" altLang="en-US" dirty="0"/>
              <a:t>和</a:t>
            </a:r>
            <a:r>
              <a:rPr lang="en-US" altLang="zh-CN" dirty="0"/>
              <a:t>NLP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整个过程在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次屏幕操作之内完成</a:t>
            </a:r>
            <a:endParaRPr lang="en-US" altLang="zh-CN" dirty="0" smtClean="0"/>
          </a:p>
          <a:p>
            <a:r>
              <a:rPr lang="en-US" altLang="zh-CN" dirty="0" err="1" smtClean="0"/>
              <a:t>Fast&amp;Smart</a:t>
            </a:r>
            <a:endParaRPr lang="en-US" altLang="zh-CN" dirty="0" smtClean="0"/>
          </a:p>
          <a:p>
            <a:r>
              <a:rPr lang="en-US" altLang="zh-CN" dirty="0" smtClean="0"/>
              <a:t>Take a snap and everything gets easier!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8" y="882706"/>
            <a:ext cx="3117273" cy="57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3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作品亮点和特色（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平台应用（</a:t>
            </a:r>
            <a:r>
              <a:rPr lang="en-US" altLang="zh-CN" dirty="0" smtClean="0"/>
              <a:t>Especially UWP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跨平台同步</a:t>
            </a:r>
            <a:r>
              <a:rPr lang="en-US" altLang="zh-CN" dirty="0" smtClean="0"/>
              <a:t>——RESTful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自己训练的</a:t>
            </a:r>
            <a:r>
              <a:rPr lang="en-US" altLang="zh-CN" dirty="0" smtClean="0"/>
              <a:t>Project-Oxford LUIS</a:t>
            </a:r>
            <a:r>
              <a:rPr lang="zh-CN" altLang="en-US" dirty="0" smtClean="0"/>
              <a:t>自然语言处理系统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873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作品亮点和特色（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基于机器视觉的交互方式</a:t>
            </a:r>
            <a:r>
              <a:rPr lang="en-US" altLang="zh-CN" dirty="0" smtClean="0"/>
              <a:t>——</a:t>
            </a:r>
            <a:r>
              <a:rPr lang="en-US" altLang="zh-CN" dirty="0"/>
              <a:t>See what we see, </a:t>
            </a:r>
            <a:r>
              <a:rPr lang="en-US" altLang="zh-CN" dirty="0" smtClean="0"/>
              <a:t>know </a:t>
            </a:r>
            <a:r>
              <a:rPr lang="en-US" altLang="zh-CN" dirty="0"/>
              <a:t>what we need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应用智能化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感知用户意图，简化用户操作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科技的本质</a:t>
            </a:r>
            <a:r>
              <a:rPr lang="zh-CN" altLang="zh-CN" dirty="0" smtClean="0"/>
              <a:t>就是</a:t>
            </a:r>
            <a:r>
              <a:rPr lang="zh-CN" altLang="zh-CN" dirty="0"/>
              <a:t>改善人们的</a:t>
            </a:r>
            <a:r>
              <a:rPr lang="zh-CN" altLang="zh-CN" dirty="0" smtClean="0"/>
              <a:t>生活</a:t>
            </a:r>
            <a:r>
              <a:rPr lang="en-US" altLang="zh-CN" dirty="0" smtClean="0"/>
              <a:t>——one step is a giant leap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61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后续开发潜力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自动</a:t>
            </a:r>
            <a:r>
              <a:rPr lang="zh-CN" altLang="zh-CN" dirty="0" smtClean="0"/>
              <a:t>识别</a:t>
            </a:r>
            <a:r>
              <a:rPr lang="zh-CN" altLang="en-US" dirty="0"/>
              <a:t>候选</a:t>
            </a:r>
            <a:r>
              <a:rPr lang="zh-CN" altLang="zh-CN" dirty="0" smtClean="0"/>
              <a:t>区域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减少到 </a:t>
            </a:r>
            <a:r>
              <a:rPr lang="en-US" altLang="zh-CN" dirty="0" smtClean="0"/>
              <a:t>3 Steps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将服务器平台迁移至</a:t>
            </a:r>
            <a:r>
              <a:rPr lang="en-US" altLang="zh-CN" dirty="0" smtClean="0"/>
              <a:t>Azure——</a:t>
            </a:r>
            <a:r>
              <a:rPr lang="zh-CN" altLang="en-US" dirty="0" smtClean="0"/>
              <a:t>更快、更强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与社交平台对接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登陆，同步，分享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可能</a:t>
            </a:r>
            <a:r>
              <a:rPr lang="zh-CN" altLang="en-US" dirty="0" smtClean="0"/>
              <a:t>的商业潜力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应用商店上架</a:t>
            </a:r>
            <a:r>
              <a:rPr lang="en-US" altLang="zh-CN" dirty="0" smtClean="0"/>
              <a:t>——Windows &amp; Android</a:t>
            </a:r>
          </a:p>
          <a:p>
            <a:endParaRPr lang="en-US" altLang="zh-CN" dirty="0"/>
          </a:p>
          <a:p>
            <a:r>
              <a:rPr lang="zh-CN" altLang="en-US" dirty="0" smtClean="0"/>
              <a:t>利用社交平台传播和推广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病毒式传播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0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2098963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希望评委</a:t>
            </a:r>
            <a:r>
              <a:rPr lang="zh-CN" altLang="en-US" dirty="0"/>
              <a:t>喜欢</a:t>
            </a:r>
            <a:r>
              <a:rPr lang="zh-CN" altLang="en-US" dirty="0" smtClean="0"/>
              <a:t>我们的作品！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53144"/>
            <a:ext cx="10018713" cy="3124201"/>
          </a:xfrm>
        </p:spPr>
        <p:txBody>
          <a:bodyPr/>
          <a:lstStyle/>
          <a:p>
            <a:pPr algn="ctr"/>
            <a:r>
              <a:rPr lang="en-US" altLang="zh-CN" dirty="0" smtClean="0"/>
              <a:t>We are team sensation and we are sensations!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735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205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华文楷体</vt:lpstr>
      <vt:lpstr>Arial</vt:lpstr>
      <vt:lpstr>Corbel</vt:lpstr>
      <vt:lpstr>视差</vt:lpstr>
      <vt:lpstr> SnapMemo by                             Team Sensation </vt:lpstr>
      <vt:lpstr>作品功能回顾</vt:lpstr>
      <vt:lpstr>作品亮点和特色（1）——开发</vt:lpstr>
      <vt:lpstr>作品亮点和特色（2）——概念</vt:lpstr>
      <vt:lpstr>后续开发潜力</vt:lpstr>
      <vt:lpstr>可能的商业潜力</vt:lpstr>
      <vt:lpstr>希望评委喜欢我们的作品！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SnapMemo by                             Team Sensation </dc:title>
  <dc:creator>倪安松</dc:creator>
  <cp:lastModifiedBy>倪安松</cp:lastModifiedBy>
  <cp:revision>24</cp:revision>
  <dcterms:created xsi:type="dcterms:W3CDTF">2016-04-09T13:42:57Z</dcterms:created>
  <dcterms:modified xsi:type="dcterms:W3CDTF">2016-04-09T14:40:26Z</dcterms:modified>
</cp:coreProperties>
</file>