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f4079699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7f40796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f40796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f40796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Crawl and analyze the data of Dealmoon website Implement data visualization techniques and prediction algorithm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f40796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f40796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0e64265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0e64265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0e64265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0e64265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 Sharing and Searching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2692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Xinyun Chen   </a:t>
            </a:r>
            <a:r>
              <a:rPr lang="en" sz="1800"/>
              <a:t>chen.xinyu@husky.neu.edu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Xingyao Wu    </a:t>
            </a:r>
            <a:r>
              <a:rPr lang="en" sz="1800"/>
              <a:t>wu.x@husky.neu.edu</a:t>
            </a:r>
            <a:endParaRPr sz="1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41762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 : </a:t>
            </a:r>
            <a:r>
              <a:rPr lang="en" sz="1800"/>
              <a:t>https://github.com/gurge3/scala_final_project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Online shopping and E-commerce are people’s top choice to spend their money.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Learning the discounts on various businesses and products are one of the most favorite things for every consumer.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the most updated deal information and analytics provided, consumers can be guided to find out the cost-effective products and the best place to buy what they want.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939500" y="450225"/>
            <a:ext cx="3837000" cy="37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 a scala-based system</a:t>
            </a: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 discounted prices and channel of specific product or brand within a certain period of time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 the trend of discount activities for any brand or E-commerce platform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 the most frequently and most popular discounted in certain category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88" y="3008900"/>
            <a:ext cx="20097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1092" l="7159" r="1281" t="3895"/>
          <a:stretch/>
        </p:blipFill>
        <p:spPr>
          <a:xfrm>
            <a:off x="2325750" y="0"/>
            <a:ext cx="6250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Crawler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432350" y="2070575"/>
            <a:ext cx="24717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Build a real-time crawler to collect useful fields including product, brand, discount information, </a:t>
            </a:r>
            <a:r>
              <a:rPr lang="en" sz="1600"/>
              <a:t>price, </a:t>
            </a:r>
            <a:r>
              <a:rPr lang="en" sz="1600"/>
              <a:t>favorites, timestamp and organize into structured data </a:t>
            </a:r>
            <a:endParaRPr sz="1600"/>
          </a:p>
        </p:txBody>
      </p:sp>
      <p:sp>
        <p:nvSpPr>
          <p:cNvPr id="115" name="Google Shape;115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Analyze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7"/>
          <p:cNvSpPr txBox="1"/>
          <p:nvPr>
            <p:ph idx="4294967295" type="body"/>
          </p:nvPr>
        </p:nvSpPr>
        <p:spPr>
          <a:xfrm>
            <a:off x="3124575" y="2070575"/>
            <a:ext cx="2601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</a:t>
            </a:r>
            <a:r>
              <a:rPr lang="en" sz="1600"/>
              <a:t>rocess</a:t>
            </a:r>
            <a:r>
              <a:rPr lang="en" sz="1600"/>
              <a:t> the data to sort the discount of specific brands or products in a certain period.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Retrieve and analyze the key factors which influence the consumer’s feedback of discount information</a:t>
            </a:r>
            <a:endParaRPr sz="1600"/>
          </a:p>
        </p:txBody>
      </p:sp>
      <p:sp>
        <p:nvSpPr>
          <p:cNvPr id="118" name="Google Shape;118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6124925" y="2070575"/>
            <a:ext cx="2601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Realize a graphical user interface for users to look up for the best deal.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Diagrams and charts will also be implemented to represent the historical trends of the discount.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64900" y="1072025"/>
            <a:ext cx="76599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Remote data crawled from Dealmoon.com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1632500"/>
            <a:ext cx="8520603" cy="335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Tools</a:t>
            </a:r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4" name="Google Shape;134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Web Crawler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19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9" name="Google Shape;139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43" name="Google Shape;143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Interface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00" y="1818355"/>
            <a:ext cx="2083675" cy="156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0" y="3431175"/>
            <a:ext cx="2478600" cy="10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160" y="2296750"/>
            <a:ext cx="2083675" cy="12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0809" y="2445858"/>
            <a:ext cx="2177825" cy="113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4" name="Google Shape;154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344798" y="2201688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Sprint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57" name="Google Shape;157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484900" y="2571750"/>
            <a:ext cx="1315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11.05 - 11.11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60" name="Google Shape;160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4294967295" type="body"/>
          </p:nvPr>
        </p:nvSpPr>
        <p:spPr>
          <a:xfrm>
            <a:off x="2126317" y="2201688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Sprint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2" name="Google Shape;162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63" name="Google Shape;163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0"/>
          <p:cNvSpPr txBox="1"/>
          <p:nvPr>
            <p:ph idx="4294967295" type="body"/>
          </p:nvPr>
        </p:nvSpPr>
        <p:spPr>
          <a:xfrm>
            <a:off x="1741600" y="3580625"/>
            <a:ext cx="2370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Implement web crawler with JSoup &amp; Akka, collect and organize into structured data</a:t>
            </a:r>
            <a:endParaRPr sz="1600"/>
          </a:p>
        </p:txBody>
      </p:sp>
      <p:sp>
        <p:nvSpPr>
          <p:cNvPr descr="Background pointer shape in timeline graphic" id="166" name="Google Shape;166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>
            <p:ph idx="4294967295" type="body"/>
          </p:nvPr>
        </p:nvSpPr>
        <p:spPr>
          <a:xfrm>
            <a:off x="3771517" y="220170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Sprint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0"/>
          <p:cNvSpPr txBox="1"/>
          <p:nvPr>
            <p:ph idx="4294967295" type="body"/>
          </p:nvPr>
        </p:nvSpPr>
        <p:spPr>
          <a:xfrm>
            <a:off x="3376125" y="366478"/>
            <a:ext cx="22428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Work with Spark framework, design algorithms for data analysis</a:t>
            </a:r>
            <a:endParaRPr sz="1600"/>
          </a:p>
        </p:txBody>
      </p:sp>
      <p:sp>
        <p:nvSpPr>
          <p:cNvPr descr="Background pointer shape in timeline graphic" id="172" name="Google Shape;172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4294967295" type="body"/>
          </p:nvPr>
        </p:nvSpPr>
        <p:spPr>
          <a:xfrm>
            <a:off x="5441512" y="220170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Sprint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75" name="Google Shape;175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idx="4294967295" type="body"/>
          </p:nvPr>
        </p:nvSpPr>
        <p:spPr>
          <a:xfrm>
            <a:off x="5089577" y="3580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Design user interface with Play framework, connect front-end with back-end</a:t>
            </a:r>
            <a:endParaRPr sz="1600"/>
          </a:p>
        </p:txBody>
      </p:sp>
      <p:sp>
        <p:nvSpPr>
          <p:cNvPr descr="Background pointer shape in timeline graphic" id="178" name="Google Shape;178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4294967295" type="body"/>
          </p:nvPr>
        </p:nvSpPr>
        <p:spPr>
          <a:xfrm>
            <a:off x="7111487" y="220170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Sprint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0" name="Google Shape;180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81" name="Google Shape;181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0"/>
          <p:cNvSpPr txBox="1"/>
          <p:nvPr>
            <p:ph idx="4294967295" type="body"/>
          </p:nvPr>
        </p:nvSpPr>
        <p:spPr>
          <a:xfrm>
            <a:off x="6647850" y="658771"/>
            <a:ext cx="22428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Design t</a:t>
            </a:r>
            <a:r>
              <a:rPr lang="en" sz="1600"/>
              <a:t>est cases,  test, improve and demo</a:t>
            </a:r>
            <a:endParaRPr sz="1600"/>
          </a:p>
        </p:txBody>
      </p:sp>
      <p:sp>
        <p:nvSpPr>
          <p:cNvPr id="184" name="Google Shape;184;p20"/>
          <p:cNvSpPr txBox="1"/>
          <p:nvPr/>
        </p:nvSpPr>
        <p:spPr>
          <a:xfrm>
            <a:off x="268075" y="366475"/>
            <a:ext cx="22428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Formulate project plan and tasks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esearch web crawler, Spark and Play framework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4294967295" type="body"/>
          </p:nvPr>
        </p:nvSpPr>
        <p:spPr>
          <a:xfrm>
            <a:off x="2184850" y="2571750"/>
            <a:ext cx="1315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11.12 - 11.18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6" name="Google Shape;186;p20"/>
          <p:cNvSpPr txBox="1"/>
          <p:nvPr>
            <p:ph idx="4294967295" type="body"/>
          </p:nvPr>
        </p:nvSpPr>
        <p:spPr>
          <a:xfrm>
            <a:off x="3839775" y="2571750"/>
            <a:ext cx="1315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11.19 - 11.25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7" name="Google Shape;187;p20"/>
          <p:cNvSpPr txBox="1"/>
          <p:nvPr>
            <p:ph idx="4294967295" type="body"/>
          </p:nvPr>
        </p:nvSpPr>
        <p:spPr>
          <a:xfrm>
            <a:off x="5553225" y="2571750"/>
            <a:ext cx="1315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11.26 - 12.02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7194650" y="2571750"/>
            <a:ext cx="1315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12.03 - 12.07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464900" y="1355175"/>
            <a:ext cx="7659900" cy="3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90% of the elements will be executed and finished within 10 seconds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return result based on user request and application’s filters will present 5 best results(if exists)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