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71" r:id="rId4"/>
    <p:sldId id="272" r:id="rId5"/>
    <p:sldId id="262" r:id="rId6"/>
    <p:sldId id="258" r:id="rId7"/>
    <p:sldId id="259" r:id="rId8"/>
    <p:sldId id="260" r:id="rId9"/>
    <p:sldId id="261" r:id="rId10"/>
    <p:sldId id="263" r:id="rId11"/>
    <p:sldId id="264" r:id="rId12"/>
    <p:sldId id="268" r:id="rId13"/>
    <p:sldId id="269" r:id="rId14"/>
    <p:sldId id="265" r:id="rId15"/>
    <p:sldId id="266" r:id="rId16"/>
    <p:sldId id="267" r:id="rId17"/>
    <p:sldId id="270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2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9C58B-22AE-EF41-96A7-9F972C0C0760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23496-EECC-B24D-ADBB-28555BB207CE}">
      <dgm:prSet phldrT="[Text]"/>
      <dgm:spPr/>
      <dgm:t>
        <a:bodyPr/>
        <a:lstStyle/>
        <a:p>
          <a:r>
            <a:rPr lang="en-US" dirty="0" smtClean="0"/>
            <a:t>Promotion Considerations</a:t>
          </a:r>
          <a:endParaRPr lang="en-US" dirty="0"/>
        </a:p>
      </dgm:t>
    </dgm:pt>
    <dgm:pt modelId="{D2B3F9D6-F43F-CE4D-87AA-4112C6C1D099}" type="parTrans" cxnId="{4F490B6E-0B7C-BF4A-9499-102084A139DA}">
      <dgm:prSet/>
      <dgm:spPr/>
      <dgm:t>
        <a:bodyPr/>
        <a:lstStyle/>
        <a:p>
          <a:endParaRPr lang="en-US"/>
        </a:p>
      </dgm:t>
    </dgm:pt>
    <dgm:pt modelId="{1A3D0ADF-85FC-4646-B496-1B3194342B6C}" type="sibTrans" cxnId="{4F490B6E-0B7C-BF4A-9499-102084A139DA}">
      <dgm:prSet/>
      <dgm:spPr/>
      <dgm:t>
        <a:bodyPr/>
        <a:lstStyle/>
        <a:p>
          <a:endParaRPr lang="en-US"/>
        </a:p>
      </dgm:t>
    </dgm:pt>
    <dgm:pt modelId="{488B8048-1400-804F-A62E-963287D4B272}">
      <dgm:prSet phldrT="[Text]"/>
      <dgm:spPr/>
      <dgm:t>
        <a:bodyPr/>
        <a:lstStyle/>
        <a:p>
          <a:r>
            <a:rPr lang="en-US" dirty="0" smtClean="0"/>
            <a:t>Qualifications</a:t>
          </a:r>
          <a:endParaRPr lang="en-US" dirty="0"/>
        </a:p>
      </dgm:t>
    </dgm:pt>
    <dgm:pt modelId="{4691A045-C7B2-274A-B184-A3A2A31EA760}" type="parTrans" cxnId="{4A1ED582-E0D7-A448-87A7-E357278255E1}">
      <dgm:prSet/>
      <dgm:spPr/>
      <dgm:t>
        <a:bodyPr/>
        <a:lstStyle/>
        <a:p>
          <a:endParaRPr lang="en-US"/>
        </a:p>
      </dgm:t>
    </dgm:pt>
    <dgm:pt modelId="{AAA469AD-043D-D045-A25B-2CFD47C14FD0}" type="sibTrans" cxnId="{4A1ED582-E0D7-A448-87A7-E357278255E1}">
      <dgm:prSet/>
      <dgm:spPr/>
      <dgm:t>
        <a:bodyPr/>
        <a:lstStyle/>
        <a:p>
          <a:endParaRPr lang="en-US"/>
        </a:p>
      </dgm:t>
    </dgm:pt>
    <dgm:pt modelId="{9C9A4071-1359-8241-AE3D-FB10A140380E}">
      <dgm:prSet phldrT="[Text]"/>
      <dgm:spPr/>
      <dgm:t>
        <a:bodyPr/>
        <a:lstStyle/>
        <a:p>
          <a:r>
            <a:rPr lang="en-US" dirty="0" smtClean="0"/>
            <a:t>Performance Review</a:t>
          </a:r>
          <a:endParaRPr lang="en-US" dirty="0"/>
        </a:p>
      </dgm:t>
    </dgm:pt>
    <dgm:pt modelId="{3D7D78C4-E290-834E-8E00-4D5F7DA9DD39}" type="parTrans" cxnId="{241CC5A4-2FE7-9B46-853E-FD25419DB55B}">
      <dgm:prSet/>
      <dgm:spPr/>
      <dgm:t>
        <a:bodyPr/>
        <a:lstStyle/>
        <a:p>
          <a:endParaRPr lang="en-US"/>
        </a:p>
      </dgm:t>
    </dgm:pt>
    <dgm:pt modelId="{0508660C-0B5B-524E-8A2C-0D66AA8C6CFD}" type="sibTrans" cxnId="{241CC5A4-2FE7-9B46-853E-FD25419DB55B}">
      <dgm:prSet/>
      <dgm:spPr/>
      <dgm:t>
        <a:bodyPr/>
        <a:lstStyle/>
        <a:p>
          <a:endParaRPr lang="en-US"/>
        </a:p>
      </dgm:t>
    </dgm:pt>
    <dgm:pt modelId="{D2E08D4A-3067-8446-A586-69AF51544973}">
      <dgm:prSet phldrT="[Text]"/>
      <dgm:spPr/>
      <dgm:t>
        <a:bodyPr/>
        <a:lstStyle/>
        <a:p>
          <a:r>
            <a:rPr lang="en-US" dirty="0" smtClean="0"/>
            <a:t>Work Experiences</a:t>
          </a:r>
          <a:endParaRPr lang="en-US" dirty="0"/>
        </a:p>
      </dgm:t>
    </dgm:pt>
    <dgm:pt modelId="{7971F6B0-546D-BE4C-B04E-E65F8D8D3BEA}" type="parTrans" cxnId="{DC4AD9B4-1874-1342-906E-437CB3955FC3}">
      <dgm:prSet/>
      <dgm:spPr/>
      <dgm:t>
        <a:bodyPr/>
        <a:lstStyle/>
        <a:p>
          <a:endParaRPr lang="en-US"/>
        </a:p>
      </dgm:t>
    </dgm:pt>
    <dgm:pt modelId="{E2B185DF-7A56-E542-8B54-70BBC06454E8}" type="sibTrans" cxnId="{DC4AD9B4-1874-1342-906E-437CB3955FC3}">
      <dgm:prSet/>
      <dgm:spPr/>
      <dgm:t>
        <a:bodyPr/>
        <a:lstStyle/>
        <a:p>
          <a:endParaRPr lang="en-US"/>
        </a:p>
      </dgm:t>
    </dgm:pt>
    <dgm:pt modelId="{2651013C-664E-3C4E-8668-731030E25350}">
      <dgm:prSet phldrT="[Text]"/>
      <dgm:spPr/>
      <dgm:t>
        <a:bodyPr/>
        <a:lstStyle/>
        <a:p>
          <a:r>
            <a:rPr lang="en-US" dirty="0" smtClean="0"/>
            <a:t>Motivation </a:t>
          </a:r>
          <a:endParaRPr lang="en-US" dirty="0"/>
        </a:p>
      </dgm:t>
    </dgm:pt>
    <dgm:pt modelId="{BCAE97B8-155C-F148-9ECE-6007DE59AD31}" type="parTrans" cxnId="{59F95193-FFB2-9041-B19F-48EAAF40617B}">
      <dgm:prSet/>
      <dgm:spPr/>
      <dgm:t>
        <a:bodyPr/>
        <a:lstStyle/>
        <a:p>
          <a:endParaRPr lang="en-US"/>
        </a:p>
      </dgm:t>
    </dgm:pt>
    <dgm:pt modelId="{853C058D-9E03-FF4C-8752-EAF2A54D4D4E}" type="sibTrans" cxnId="{59F95193-FFB2-9041-B19F-48EAAF40617B}">
      <dgm:prSet/>
      <dgm:spPr/>
      <dgm:t>
        <a:bodyPr/>
        <a:lstStyle/>
        <a:p>
          <a:endParaRPr lang="en-US"/>
        </a:p>
      </dgm:t>
    </dgm:pt>
    <dgm:pt modelId="{5AD3AF14-6113-CB4B-99D9-761B3C1515A0}">
      <dgm:prSet phldrT="[Text]"/>
      <dgm:spPr/>
      <dgm:t>
        <a:bodyPr/>
        <a:lstStyle/>
        <a:p>
          <a:r>
            <a:rPr lang="en-US" dirty="0" smtClean="0"/>
            <a:t>Desired Career </a:t>
          </a:r>
          <a:r>
            <a:rPr lang="en-US" dirty="0" smtClean="0"/>
            <a:t>Path</a:t>
          </a:r>
          <a:endParaRPr lang="en-US" dirty="0"/>
        </a:p>
      </dgm:t>
    </dgm:pt>
    <dgm:pt modelId="{71B900FF-4771-0646-9A69-130D3A90F37F}" type="parTrans" cxnId="{57DF5B7A-0B8E-3446-BABD-706D2F7C4D03}">
      <dgm:prSet/>
      <dgm:spPr/>
      <dgm:t>
        <a:bodyPr/>
        <a:lstStyle/>
        <a:p>
          <a:endParaRPr lang="en-US"/>
        </a:p>
      </dgm:t>
    </dgm:pt>
    <dgm:pt modelId="{C30DBFCB-9A54-D946-81E5-A42935A8C276}" type="sibTrans" cxnId="{57DF5B7A-0B8E-3446-BABD-706D2F7C4D03}">
      <dgm:prSet/>
      <dgm:spPr/>
      <dgm:t>
        <a:bodyPr/>
        <a:lstStyle/>
        <a:p>
          <a:endParaRPr lang="en-US"/>
        </a:p>
      </dgm:t>
    </dgm:pt>
    <dgm:pt modelId="{6B5CD59F-D35E-FF45-B408-3E219562484D}">
      <dgm:prSet phldrT="[Text]"/>
      <dgm:spPr/>
      <dgm:t>
        <a:bodyPr/>
        <a:lstStyle/>
        <a:p>
          <a:r>
            <a:rPr lang="en-US" dirty="0" smtClean="0"/>
            <a:t>Mobility </a:t>
          </a:r>
          <a:endParaRPr lang="en-US" dirty="0"/>
        </a:p>
      </dgm:t>
    </dgm:pt>
    <dgm:pt modelId="{B4FC77F3-E155-5A4A-98D2-6A48B2FDDF9F}" type="parTrans" cxnId="{079ECE6F-EE8F-684A-BFD0-35618C1DF894}">
      <dgm:prSet/>
      <dgm:spPr/>
      <dgm:t>
        <a:bodyPr/>
        <a:lstStyle/>
        <a:p>
          <a:endParaRPr lang="en-US"/>
        </a:p>
      </dgm:t>
    </dgm:pt>
    <dgm:pt modelId="{017FB39C-3179-DE4D-A5D2-EC41C0F19C2A}" type="sibTrans" cxnId="{079ECE6F-EE8F-684A-BFD0-35618C1DF894}">
      <dgm:prSet/>
      <dgm:spPr/>
      <dgm:t>
        <a:bodyPr/>
        <a:lstStyle/>
        <a:p>
          <a:endParaRPr lang="en-US"/>
        </a:p>
      </dgm:t>
    </dgm:pt>
    <dgm:pt modelId="{778B490C-0B9B-C14C-8CAD-4CB5A884A4CA}" type="pres">
      <dgm:prSet presAssocID="{65D9C58B-22AE-EF41-96A7-9F972C0C076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CEE1DB-F86E-0046-B219-CCF5572B15D0}" type="pres">
      <dgm:prSet presAssocID="{49623496-EECC-B24D-ADBB-28555BB207CE}" presName="root1" presStyleCnt="0"/>
      <dgm:spPr/>
    </dgm:pt>
    <dgm:pt modelId="{0A9E5386-A4E2-1E4D-BA19-45E321D0B49F}" type="pres">
      <dgm:prSet presAssocID="{49623496-EECC-B24D-ADBB-28555BB207C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D148CF-57B1-4F48-83DA-1C36D080FC34}" type="pres">
      <dgm:prSet presAssocID="{49623496-EECC-B24D-ADBB-28555BB207CE}" presName="level2hierChild" presStyleCnt="0"/>
      <dgm:spPr/>
    </dgm:pt>
    <dgm:pt modelId="{FED457A0-A567-C448-B4B1-9EB736001BF4}" type="pres">
      <dgm:prSet presAssocID="{4691A045-C7B2-274A-B184-A3A2A31EA76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C595B72-1CBE-D04F-9CA1-C0B471DF238F}" type="pres">
      <dgm:prSet presAssocID="{4691A045-C7B2-274A-B184-A3A2A31EA76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A18CBD2-A6AA-8948-B13E-64312A2DB0A6}" type="pres">
      <dgm:prSet presAssocID="{488B8048-1400-804F-A62E-963287D4B272}" presName="root2" presStyleCnt="0"/>
      <dgm:spPr/>
    </dgm:pt>
    <dgm:pt modelId="{4E9FAD77-0249-B64D-A942-445563766502}" type="pres">
      <dgm:prSet presAssocID="{488B8048-1400-804F-A62E-963287D4B27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C4974C-992A-2845-A0BB-6E71651D7185}" type="pres">
      <dgm:prSet presAssocID="{488B8048-1400-804F-A62E-963287D4B272}" presName="level3hierChild" presStyleCnt="0"/>
      <dgm:spPr/>
    </dgm:pt>
    <dgm:pt modelId="{D506A7F1-9335-244C-BE5D-8CB3C6B707AA}" type="pres">
      <dgm:prSet presAssocID="{3D7D78C4-E290-834E-8E00-4D5F7DA9DD39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969A62BE-C37C-AD41-BDE4-FB3F84DC93FD}" type="pres">
      <dgm:prSet presAssocID="{3D7D78C4-E290-834E-8E00-4D5F7DA9DD39}" presName="connTx" presStyleLbl="parChTrans1D3" presStyleIdx="0" presStyleCnt="4"/>
      <dgm:spPr/>
      <dgm:t>
        <a:bodyPr/>
        <a:lstStyle/>
        <a:p>
          <a:endParaRPr lang="en-US"/>
        </a:p>
      </dgm:t>
    </dgm:pt>
    <dgm:pt modelId="{78D0A6DB-F560-EF4C-93F9-94506F53F90C}" type="pres">
      <dgm:prSet presAssocID="{9C9A4071-1359-8241-AE3D-FB10A140380E}" presName="root2" presStyleCnt="0"/>
      <dgm:spPr/>
    </dgm:pt>
    <dgm:pt modelId="{E1312988-1CE5-C548-AB0A-63D5B1925CEE}" type="pres">
      <dgm:prSet presAssocID="{9C9A4071-1359-8241-AE3D-FB10A140380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8FEFD5-7E7B-144E-AD0D-8134D577DD8E}" type="pres">
      <dgm:prSet presAssocID="{9C9A4071-1359-8241-AE3D-FB10A140380E}" presName="level3hierChild" presStyleCnt="0"/>
      <dgm:spPr/>
    </dgm:pt>
    <dgm:pt modelId="{2C2E6EB9-633B-6A44-A048-F14D83AF1749}" type="pres">
      <dgm:prSet presAssocID="{7971F6B0-546D-BE4C-B04E-E65F8D8D3BEA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750688CE-A240-AB44-95CC-003CC9F5456C}" type="pres">
      <dgm:prSet presAssocID="{7971F6B0-546D-BE4C-B04E-E65F8D8D3BEA}" presName="connTx" presStyleLbl="parChTrans1D3" presStyleIdx="1" presStyleCnt="4"/>
      <dgm:spPr/>
      <dgm:t>
        <a:bodyPr/>
        <a:lstStyle/>
        <a:p>
          <a:endParaRPr lang="en-US"/>
        </a:p>
      </dgm:t>
    </dgm:pt>
    <dgm:pt modelId="{BE70A518-AD6D-CB44-A14B-E9A2060096A9}" type="pres">
      <dgm:prSet presAssocID="{D2E08D4A-3067-8446-A586-69AF51544973}" presName="root2" presStyleCnt="0"/>
      <dgm:spPr/>
    </dgm:pt>
    <dgm:pt modelId="{8794466A-A639-1C41-AC33-F37CB8958838}" type="pres">
      <dgm:prSet presAssocID="{D2E08D4A-3067-8446-A586-69AF51544973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7AF3B8-3A10-2044-BC14-6F575E031183}" type="pres">
      <dgm:prSet presAssocID="{D2E08D4A-3067-8446-A586-69AF51544973}" presName="level3hierChild" presStyleCnt="0"/>
      <dgm:spPr/>
    </dgm:pt>
    <dgm:pt modelId="{850482E8-8194-0C48-8E01-0E9149753515}" type="pres">
      <dgm:prSet presAssocID="{BCAE97B8-155C-F148-9ECE-6007DE59AD3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668B4E2-F83A-3644-98EB-4CA1720650E9}" type="pres">
      <dgm:prSet presAssocID="{BCAE97B8-155C-F148-9ECE-6007DE59AD3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B621712-5C91-F44A-9380-07D063CDB8B6}" type="pres">
      <dgm:prSet presAssocID="{2651013C-664E-3C4E-8668-731030E25350}" presName="root2" presStyleCnt="0"/>
      <dgm:spPr/>
    </dgm:pt>
    <dgm:pt modelId="{42AF5524-1B30-A541-AC6E-5604FD1C21B7}" type="pres">
      <dgm:prSet presAssocID="{2651013C-664E-3C4E-8668-731030E2535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E6F53D-F405-5448-896E-4BC94EB4F508}" type="pres">
      <dgm:prSet presAssocID="{2651013C-664E-3C4E-8668-731030E25350}" presName="level3hierChild" presStyleCnt="0"/>
      <dgm:spPr/>
    </dgm:pt>
    <dgm:pt modelId="{5AF0CC14-A8C3-0446-9B73-2EBA6E255BF3}" type="pres">
      <dgm:prSet presAssocID="{71B900FF-4771-0646-9A69-130D3A90F37F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E4A8D18-CF91-3A47-8D07-EC8DEB480450}" type="pres">
      <dgm:prSet presAssocID="{71B900FF-4771-0646-9A69-130D3A90F37F}" presName="connTx" presStyleLbl="parChTrans1D3" presStyleIdx="2" presStyleCnt="4"/>
      <dgm:spPr/>
      <dgm:t>
        <a:bodyPr/>
        <a:lstStyle/>
        <a:p>
          <a:endParaRPr lang="en-US"/>
        </a:p>
      </dgm:t>
    </dgm:pt>
    <dgm:pt modelId="{35DBA1B3-A456-0646-B411-00E103433A87}" type="pres">
      <dgm:prSet presAssocID="{5AD3AF14-6113-CB4B-99D9-761B3C1515A0}" presName="root2" presStyleCnt="0"/>
      <dgm:spPr/>
    </dgm:pt>
    <dgm:pt modelId="{A2635729-E092-054A-812A-C60A5D0BCEA9}" type="pres">
      <dgm:prSet presAssocID="{5AD3AF14-6113-CB4B-99D9-761B3C1515A0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442F56-01EC-BD47-9214-F2784170A7BE}" type="pres">
      <dgm:prSet presAssocID="{5AD3AF14-6113-CB4B-99D9-761B3C1515A0}" presName="level3hierChild" presStyleCnt="0"/>
      <dgm:spPr/>
    </dgm:pt>
    <dgm:pt modelId="{0F078A72-3E2F-F44C-8B9C-6FC54AA73453}" type="pres">
      <dgm:prSet presAssocID="{B4FC77F3-E155-5A4A-98D2-6A48B2FDDF9F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6919B3C1-A210-1541-821E-7E8B23811296}" type="pres">
      <dgm:prSet presAssocID="{B4FC77F3-E155-5A4A-98D2-6A48B2FDDF9F}" presName="connTx" presStyleLbl="parChTrans1D3" presStyleIdx="3" presStyleCnt="4"/>
      <dgm:spPr/>
      <dgm:t>
        <a:bodyPr/>
        <a:lstStyle/>
        <a:p>
          <a:endParaRPr lang="en-US"/>
        </a:p>
      </dgm:t>
    </dgm:pt>
    <dgm:pt modelId="{57E4FD16-FE8B-2740-97D5-FAF9E93D4F54}" type="pres">
      <dgm:prSet presAssocID="{6B5CD59F-D35E-FF45-B408-3E219562484D}" presName="root2" presStyleCnt="0"/>
      <dgm:spPr/>
    </dgm:pt>
    <dgm:pt modelId="{AF2718F4-5BD4-0F4A-9D8B-F3885E839C50}" type="pres">
      <dgm:prSet presAssocID="{6B5CD59F-D35E-FF45-B408-3E219562484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1B12C-963C-DA45-AF95-D3FEFD95DB75}" type="pres">
      <dgm:prSet presAssocID="{6B5CD59F-D35E-FF45-B408-3E219562484D}" presName="level3hierChild" presStyleCnt="0"/>
      <dgm:spPr/>
    </dgm:pt>
  </dgm:ptLst>
  <dgm:cxnLst>
    <dgm:cxn modelId="{8C3C37CB-D6AE-294C-89D3-429BD2962B1B}" type="presOf" srcId="{488B8048-1400-804F-A62E-963287D4B272}" destId="{4E9FAD77-0249-B64D-A942-445563766502}" srcOrd="0" destOrd="0" presId="urn:microsoft.com/office/officeart/2005/8/layout/hierarchy2"/>
    <dgm:cxn modelId="{A35F556D-D032-6348-92CB-BC112ED189CB}" type="presOf" srcId="{B4FC77F3-E155-5A4A-98D2-6A48B2FDDF9F}" destId="{0F078A72-3E2F-F44C-8B9C-6FC54AA73453}" srcOrd="0" destOrd="0" presId="urn:microsoft.com/office/officeart/2005/8/layout/hierarchy2"/>
    <dgm:cxn modelId="{99FF013A-3C65-D243-B635-B26932B286F3}" type="presOf" srcId="{7971F6B0-546D-BE4C-B04E-E65F8D8D3BEA}" destId="{2C2E6EB9-633B-6A44-A048-F14D83AF1749}" srcOrd="0" destOrd="0" presId="urn:microsoft.com/office/officeart/2005/8/layout/hierarchy2"/>
    <dgm:cxn modelId="{241CC5A4-2FE7-9B46-853E-FD25419DB55B}" srcId="{488B8048-1400-804F-A62E-963287D4B272}" destId="{9C9A4071-1359-8241-AE3D-FB10A140380E}" srcOrd="0" destOrd="0" parTransId="{3D7D78C4-E290-834E-8E00-4D5F7DA9DD39}" sibTransId="{0508660C-0B5B-524E-8A2C-0D66AA8C6CFD}"/>
    <dgm:cxn modelId="{BB77ABCF-48E2-BD42-AA51-CA47B916748E}" type="presOf" srcId="{3D7D78C4-E290-834E-8E00-4D5F7DA9DD39}" destId="{D506A7F1-9335-244C-BE5D-8CB3C6B707AA}" srcOrd="0" destOrd="0" presId="urn:microsoft.com/office/officeart/2005/8/layout/hierarchy2"/>
    <dgm:cxn modelId="{14AB95AF-A07D-E044-AD27-BB0FACC3F08C}" type="presOf" srcId="{BCAE97B8-155C-F148-9ECE-6007DE59AD31}" destId="{D668B4E2-F83A-3644-98EB-4CA1720650E9}" srcOrd="1" destOrd="0" presId="urn:microsoft.com/office/officeart/2005/8/layout/hierarchy2"/>
    <dgm:cxn modelId="{1C4EA78C-3672-5040-A3EB-FCFD57137368}" type="presOf" srcId="{2651013C-664E-3C4E-8668-731030E25350}" destId="{42AF5524-1B30-A541-AC6E-5604FD1C21B7}" srcOrd="0" destOrd="0" presId="urn:microsoft.com/office/officeart/2005/8/layout/hierarchy2"/>
    <dgm:cxn modelId="{E5EC0702-B563-F243-8000-5B19EC0F2B18}" type="presOf" srcId="{B4FC77F3-E155-5A4A-98D2-6A48B2FDDF9F}" destId="{6919B3C1-A210-1541-821E-7E8B23811296}" srcOrd="1" destOrd="0" presId="urn:microsoft.com/office/officeart/2005/8/layout/hierarchy2"/>
    <dgm:cxn modelId="{DF4F04F0-A016-694A-8595-5351240DB4A0}" type="presOf" srcId="{6B5CD59F-D35E-FF45-B408-3E219562484D}" destId="{AF2718F4-5BD4-0F4A-9D8B-F3885E839C50}" srcOrd="0" destOrd="0" presId="urn:microsoft.com/office/officeart/2005/8/layout/hierarchy2"/>
    <dgm:cxn modelId="{1BC35527-4191-6546-B5AC-B47C30D9A654}" type="presOf" srcId="{49623496-EECC-B24D-ADBB-28555BB207CE}" destId="{0A9E5386-A4E2-1E4D-BA19-45E321D0B49F}" srcOrd="0" destOrd="0" presId="urn:microsoft.com/office/officeart/2005/8/layout/hierarchy2"/>
    <dgm:cxn modelId="{57DF5B7A-0B8E-3446-BABD-706D2F7C4D03}" srcId="{2651013C-664E-3C4E-8668-731030E25350}" destId="{5AD3AF14-6113-CB4B-99D9-761B3C1515A0}" srcOrd="0" destOrd="0" parTransId="{71B900FF-4771-0646-9A69-130D3A90F37F}" sibTransId="{C30DBFCB-9A54-D946-81E5-A42935A8C276}"/>
    <dgm:cxn modelId="{59F95193-FFB2-9041-B19F-48EAAF40617B}" srcId="{49623496-EECC-B24D-ADBB-28555BB207CE}" destId="{2651013C-664E-3C4E-8668-731030E25350}" srcOrd="1" destOrd="0" parTransId="{BCAE97B8-155C-F148-9ECE-6007DE59AD31}" sibTransId="{853C058D-9E03-FF4C-8752-EAF2A54D4D4E}"/>
    <dgm:cxn modelId="{DE2F4980-CB98-1843-9861-EC8F75FA2BF1}" type="presOf" srcId="{3D7D78C4-E290-834E-8E00-4D5F7DA9DD39}" destId="{969A62BE-C37C-AD41-BDE4-FB3F84DC93FD}" srcOrd="1" destOrd="0" presId="urn:microsoft.com/office/officeart/2005/8/layout/hierarchy2"/>
    <dgm:cxn modelId="{1CE86AFA-E707-D44E-A89C-14EE49A7780F}" type="presOf" srcId="{71B900FF-4771-0646-9A69-130D3A90F37F}" destId="{5E4A8D18-CF91-3A47-8D07-EC8DEB480450}" srcOrd="1" destOrd="0" presId="urn:microsoft.com/office/officeart/2005/8/layout/hierarchy2"/>
    <dgm:cxn modelId="{795BD6E4-1288-0442-8583-FB37CBA71C44}" type="presOf" srcId="{7971F6B0-546D-BE4C-B04E-E65F8D8D3BEA}" destId="{750688CE-A240-AB44-95CC-003CC9F5456C}" srcOrd="1" destOrd="0" presId="urn:microsoft.com/office/officeart/2005/8/layout/hierarchy2"/>
    <dgm:cxn modelId="{4A1ED582-E0D7-A448-87A7-E357278255E1}" srcId="{49623496-EECC-B24D-ADBB-28555BB207CE}" destId="{488B8048-1400-804F-A62E-963287D4B272}" srcOrd="0" destOrd="0" parTransId="{4691A045-C7B2-274A-B184-A3A2A31EA760}" sibTransId="{AAA469AD-043D-D045-A25B-2CFD47C14FD0}"/>
    <dgm:cxn modelId="{49E64066-935A-CA49-BAF3-A78A4D12911F}" type="presOf" srcId="{BCAE97B8-155C-F148-9ECE-6007DE59AD31}" destId="{850482E8-8194-0C48-8E01-0E9149753515}" srcOrd="0" destOrd="0" presId="urn:microsoft.com/office/officeart/2005/8/layout/hierarchy2"/>
    <dgm:cxn modelId="{B1565543-3F9B-B249-B68C-524E7F73E07D}" type="presOf" srcId="{4691A045-C7B2-274A-B184-A3A2A31EA760}" destId="{FED457A0-A567-C448-B4B1-9EB736001BF4}" srcOrd="0" destOrd="0" presId="urn:microsoft.com/office/officeart/2005/8/layout/hierarchy2"/>
    <dgm:cxn modelId="{079ECE6F-EE8F-684A-BFD0-35618C1DF894}" srcId="{2651013C-664E-3C4E-8668-731030E25350}" destId="{6B5CD59F-D35E-FF45-B408-3E219562484D}" srcOrd="1" destOrd="0" parTransId="{B4FC77F3-E155-5A4A-98D2-6A48B2FDDF9F}" sibTransId="{017FB39C-3179-DE4D-A5D2-EC41C0F19C2A}"/>
    <dgm:cxn modelId="{DB08A5B6-EC39-9547-A17A-6A8439CAA5D4}" type="presOf" srcId="{9C9A4071-1359-8241-AE3D-FB10A140380E}" destId="{E1312988-1CE5-C548-AB0A-63D5B1925CEE}" srcOrd="0" destOrd="0" presId="urn:microsoft.com/office/officeart/2005/8/layout/hierarchy2"/>
    <dgm:cxn modelId="{E72DF2B9-B7EA-8141-9A1A-EA10413D903B}" type="presOf" srcId="{5AD3AF14-6113-CB4B-99D9-761B3C1515A0}" destId="{A2635729-E092-054A-812A-C60A5D0BCEA9}" srcOrd="0" destOrd="0" presId="urn:microsoft.com/office/officeart/2005/8/layout/hierarchy2"/>
    <dgm:cxn modelId="{A0F01012-9F7E-704D-9C82-603CA3EEE43F}" type="presOf" srcId="{D2E08D4A-3067-8446-A586-69AF51544973}" destId="{8794466A-A639-1C41-AC33-F37CB8958838}" srcOrd="0" destOrd="0" presId="urn:microsoft.com/office/officeart/2005/8/layout/hierarchy2"/>
    <dgm:cxn modelId="{BCF332BD-0398-194A-A362-9B1E8A84DBB2}" type="presOf" srcId="{71B900FF-4771-0646-9A69-130D3A90F37F}" destId="{5AF0CC14-A8C3-0446-9B73-2EBA6E255BF3}" srcOrd="0" destOrd="0" presId="urn:microsoft.com/office/officeart/2005/8/layout/hierarchy2"/>
    <dgm:cxn modelId="{DC4AD9B4-1874-1342-906E-437CB3955FC3}" srcId="{488B8048-1400-804F-A62E-963287D4B272}" destId="{D2E08D4A-3067-8446-A586-69AF51544973}" srcOrd="1" destOrd="0" parTransId="{7971F6B0-546D-BE4C-B04E-E65F8D8D3BEA}" sibTransId="{E2B185DF-7A56-E542-8B54-70BBC06454E8}"/>
    <dgm:cxn modelId="{4F490B6E-0B7C-BF4A-9499-102084A139DA}" srcId="{65D9C58B-22AE-EF41-96A7-9F972C0C0760}" destId="{49623496-EECC-B24D-ADBB-28555BB207CE}" srcOrd="0" destOrd="0" parTransId="{D2B3F9D6-F43F-CE4D-87AA-4112C6C1D099}" sibTransId="{1A3D0ADF-85FC-4646-B496-1B3194342B6C}"/>
    <dgm:cxn modelId="{93E166FC-2ACF-9B43-8AFC-19AC803BE281}" type="presOf" srcId="{65D9C58B-22AE-EF41-96A7-9F972C0C0760}" destId="{778B490C-0B9B-C14C-8CAD-4CB5A884A4CA}" srcOrd="0" destOrd="0" presId="urn:microsoft.com/office/officeart/2005/8/layout/hierarchy2"/>
    <dgm:cxn modelId="{2281D07D-FE07-0B4E-8ECE-A7EADE9C2DBD}" type="presOf" srcId="{4691A045-C7B2-274A-B184-A3A2A31EA760}" destId="{9C595B72-1CBE-D04F-9CA1-C0B471DF238F}" srcOrd="1" destOrd="0" presId="urn:microsoft.com/office/officeart/2005/8/layout/hierarchy2"/>
    <dgm:cxn modelId="{67468507-B43C-2A42-B060-E232AA2681C4}" type="presParOf" srcId="{778B490C-0B9B-C14C-8CAD-4CB5A884A4CA}" destId="{70CEE1DB-F86E-0046-B219-CCF5572B15D0}" srcOrd="0" destOrd="0" presId="urn:microsoft.com/office/officeart/2005/8/layout/hierarchy2"/>
    <dgm:cxn modelId="{9DF09ADA-4ACF-2449-A47A-69B61E1E8E9F}" type="presParOf" srcId="{70CEE1DB-F86E-0046-B219-CCF5572B15D0}" destId="{0A9E5386-A4E2-1E4D-BA19-45E321D0B49F}" srcOrd="0" destOrd="0" presId="urn:microsoft.com/office/officeart/2005/8/layout/hierarchy2"/>
    <dgm:cxn modelId="{2C0AD382-190E-2B43-B6BB-68C5DBD49C73}" type="presParOf" srcId="{70CEE1DB-F86E-0046-B219-CCF5572B15D0}" destId="{AED148CF-57B1-4F48-83DA-1C36D080FC34}" srcOrd="1" destOrd="0" presId="urn:microsoft.com/office/officeart/2005/8/layout/hierarchy2"/>
    <dgm:cxn modelId="{9C183BF1-A978-E248-8083-15CD0DE364AD}" type="presParOf" srcId="{AED148CF-57B1-4F48-83DA-1C36D080FC34}" destId="{FED457A0-A567-C448-B4B1-9EB736001BF4}" srcOrd="0" destOrd="0" presId="urn:microsoft.com/office/officeart/2005/8/layout/hierarchy2"/>
    <dgm:cxn modelId="{A3C49E1F-0E6E-3945-AFDF-4BB8E6363B7F}" type="presParOf" srcId="{FED457A0-A567-C448-B4B1-9EB736001BF4}" destId="{9C595B72-1CBE-D04F-9CA1-C0B471DF238F}" srcOrd="0" destOrd="0" presId="urn:microsoft.com/office/officeart/2005/8/layout/hierarchy2"/>
    <dgm:cxn modelId="{C92208D9-3DA5-C441-9363-A761FD18B147}" type="presParOf" srcId="{AED148CF-57B1-4F48-83DA-1C36D080FC34}" destId="{EA18CBD2-A6AA-8948-B13E-64312A2DB0A6}" srcOrd="1" destOrd="0" presId="urn:microsoft.com/office/officeart/2005/8/layout/hierarchy2"/>
    <dgm:cxn modelId="{E438EB82-C0C8-B145-B33C-8F19CABE3D91}" type="presParOf" srcId="{EA18CBD2-A6AA-8948-B13E-64312A2DB0A6}" destId="{4E9FAD77-0249-B64D-A942-445563766502}" srcOrd="0" destOrd="0" presId="urn:microsoft.com/office/officeart/2005/8/layout/hierarchy2"/>
    <dgm:cxn modelId="{B811FB97-49DE-D64D-BCCF-1A723A994DE3}" type="presParOf" srcId="{EA18CBD2-A6AA-8948-B13E-64312A2DB0A6}" destId="{B1C4974C-992A-2845-A0BB-6E71651D7185}" srcOrd="1" destOrd="0" presId="urn:microsoft.com/office/officeart/2005/8/layout/hierarchy2"/>
    <dgm:cxn modelId="{2F0A530B-6527-6645-8B8D-94EEA23C4A81}" type="presParOf" srcId="{B1C4974C-992A-2845-A0BB-6E71651D7185}" destId="{D506A7F1-9335-244C-BE5D-8CB3C6B707AA}" srcOrd="0" destOrd="0" presId="urn:microsoft.com/office/officeart/2005/8/layout/hierarchy2"/>
    <dgm:cxn modelId="{C839810E-7063-3A47-91B1-C6FF17AD6319}" type="presParOf" srcId="{D506A7F1-9335-244C-BE5D-8CB3C6B707AA}" destId="{969A62BE-C37C-AD41-BDE4-FB3F84DC93FD}" srcOrd="0" destOrd="0" presId="urn:microsoft.com/office/officeart/2005/8/layout/hierarchy2"/>
    <dgm:cxn modelId="{47F63A08-4151-ED43-A6C1-B6EA8FF0E231}" type="presParOf" srcId="{B1C4974C-992A-2845-A0BB-6E71651D7185}" destId="{78D0A6DB-F560-EF4C-93F9-94506F53F90C}" srcOrd="1" destOrd="0" presId="urn:microsoft.com/office/officeart/2005/8/layout/hierarchy2"/>
    <dgm:cxn modelId="{8B930CB7-34F8-E24E-85BD-FBC4D9C9BB23}" type="presParOf" srcId="{78D0A6DB-F560-EF4C-93F9-94506F53F90C}" destId="{E1312988-1CE5-C548-AB0A-63D5B1925CEE}" srcOrd="0" destOrd="0" presId="urn:microsoft.com/office/officeart/2005/8/layout/hierarchy2"/>
    <dgm:cxn modelId="{57C0D9A9-7D76-2B40-A319-98ADA2E4CA30}" type="presParOf" srcId="{78D0A6DB-F560-EF4C-93F9-94506F53F90C}" destId="{AE8FEFD5-7E7B-144E-AD0D-8134D577DD8E}" srcOrd="1" destOrd="0" presId="urn:microsoft.com/office/officeart/2005/8/layout/hierarchy2"/>
    <dgm:cxn modelId="{E9203FF7-B962-3149-8FD3-3350DB1E4F07}" type="presParOf" srcId="{B1C4974C-992A-2845-A0BB-6E71651D7185}" destId="{2C2E6EB9-633B-6A44-A048-F14D83AF1749}" srcOrd="2" destOrd="0" presId="urn:microsoft.com/office/officeart/2005/8/layout/hierarchy2"/>
    <dgm:cxn modelId="{03E279E2-0A1C-8A42-B8C2-488BD2A40BB7}" type="presParOf" srcId="{2C2E6EB9-633B-6A44-A048-F14D83AF1749}" destId="{750688CE-A240-AB44-95CC-003CC9F5456C}" srcOrd="0" destOrd="0" presId="urn:microsoft.com/office/officeart/2005/8/layout/hierarchy2"/>
    <dgm:cxn modelId="{F2B38008-7192-B947-AEB2-BA96F1866D5B}" type="presParOf" srcId="{B1C4974C-992A-2845-A0BB-6E71651D7185}" destId="{BE70A518-AD6D-CB44-A14B-E9A2060096A9}" srcOrd="3" destOrd="0" presId="urn:microsoft.com/office/officeart/2005/8/layout/hierarchy2"/>
    <dgm:cxn modelId="{EE1E1920-EB63-6E46-A0BF-BD6F6E3C6343}" type="presParOf" srcId="{BE70A518-AD6D-CB44-A14B-E9A2060096A9}" destId="{8794466A-A639-1C41-AC33-F37CB8958838}" srcOrd="0" destOrd="0" presId="urn:microsoft.com/office/officeart/2005/8/layout/hierarchy2"/>
    <dgm:cxn modelId="{20034F12-54C3-B54A-81EF-F67BBAC72A1E}" type="presParOf" srcId="{BE70A518-AD6D-CB44-A14B-E9A2060096A9}" destId="{8F7AF3B8-3A10-2044-BC14-6F575E031183}" srcOrd="1" destOrd="0" presId="urn:microsoft.com/office/officeart/2005/8/layout/hierarchy2"/>
    <dgm:cxn modelId="{3D7D86DB-2301-B646-BDF3-64ADB8401E7D}" type="presParOf" srcId="{AED148CF-57B1-4F48-83DA-1C36D080FC34}" destId="{850482E8-8194-0C48-8E01-0E9149753515}" srcOrd="2" destOrd="0" presId="urn:microsoft.com/office/officeart/2005/8/layout/hierarchy2"/>
    <dgm:cxn modelId="{773C4825-8E4E-7242-B916-F6FFBCAC2027}" type="presParOf" srcId="{850482E8-8194-0C48-8E01-0E9149753515}" destId="{D668B4E2-F83A-3644-98EB-4CA1720650E9}" srcOrd="0" destOrd="0" presId="urn:microsoft.com/office/officeart/2005/8/layout/hierarchy2"/>
    <dgm:cxn modelId="{FC41A4D4-01A3-E244-95F6-00E86063158A}" type="presParOf" srcId="{AED148CF-57B1-4F48-83DA-1C36D080FC34}" destId="{6B621712-5C91-F44A-9380-07D063CDB8B6}" srcOrd="3" destOrd="0" presId="urn:microsoft.com/office/officeart/2005/8/layout/hierarchy2"/>
    <dgm:cxn modelId="{C25B18F7-9DE8-664D-8635-53F95B35D9B7}" type="presParOf" srcId="{6B621712-5C91-F44A-9380-07D063CDB8B6}" destId="{42AF5524-1B30-A541-AC6E-5604FD1C21B7}" srcOrd="0" destOrd="0" presId="urn:microsoft.com/office/officeart/2005/8/layout/hierarchy2"/>
    <dgm:cxn modelId="{A763BAA7-68E8-0E44-85BB-D88E55EEF43D}" type="presParOf" srcId="{6B621712-5C91-F44A-9380-07D063CDB8B6}" destId="{F9E6F53D-F405-5448-896E-4BC94EB4F508}" srcOrd="1" destOrd="0" presId="urn:microsoft.com/office/officeart/2005/8/layout/hierarchy2"/>
    <dgm:cxn modelId="{F3746B28-2F11-5C4A-8D86-CE4CC9F4A93B}" type="presParOf" srcId="{F9E6F53D-F405-5448-896E-4BC94EB4F508}" destId="{5AF0CC14-A8C3-0446-9B73-2EBA6E255BF3}" srcOrd="0" destOrd="0" presId="urn:microsoft.com/office/officeart/2005/8/layout/hierarchy2"/>
    <dgm:cxn modelId="{03A9A20A-AE57-6C40-A11B-986D6B512D8B}" type="presParOf" srcId="{5AF0CC14-A8C3-0446-9B73-2EBA6E255BF3}" destId="{5E4A8D18-CF91-3A47-8D07-EC8DEB480450}" srcOrd="0" destOrd="0" presId="urn:microsoft.com/office/officeart/2005/8/layout/hierarchy2"/>
    <dgm:cxn modelId="{B85B52F2-6595-FC49-9233-61A3F26A40CE}" type="presParOf" srcId="{F9E6F53D-F405-5448-896E-4BC94EB4F508}" destId="{35DBA1B3-A456-0646-B411-00E103433A87}" srcOrd="1" destOrd="0" presId="urn:microsoft.com/office/officeart/2005/8/layout/hierarchy2"/>
    <dgm:cxn modelId="{FF4D0089-AC8B-024E-B62D-EDC32B4565F2}" type="presParOf" srcId="{35DBA1B3-A456-0646-B411-00E103433A87}" destId="{A2635729-E092-054A-812A-C60A5D0BCEA9}" srcOrd="0" destOrd="0" presId="urn:microsoft.com/office/officeart/2005/8/layout/hierarchy2"/>
    <dgm:cxn modelId="{5AB35FC9-C101-474A-9309-7196A9D45632}" type="presParOf" srcId="{35DBA1B3-A456-0646-B411-00E103433A87}" destId="{82442F56-01EC-BD47-9214-F2784170A7BE}" srcOrd="1" destOrd="0" presId="urn:microsoft.com/office/officeart/2005/8/layout/hierarchy2"/>
    <dgm:cxn modelId="{A0C0471E-3ADF-0F45-813F-6E9A6B545570}" type="presParOf" srcId="{F9E6F53D-F405-5448-896E-4BC94EB4F508}" destId="{0F078A72-3E2F-F44C-8B9C-6FC54AA73453}" srcOrd="2" destOrd="0" presId="urn:microsoft.com/office/officeart/2005/8/layout/hierarchy2"/>
    <dgm:cxn modelId="{D2948FB3-9F90-2A44-BD6E-2E567020DA0E}" type="presParOf" srcId="{0F078A72-3E2F-F44C-8B9C-6FC54AA73453}" destId="{6919B3C1-A210-1541-821E-7E8B23811296}" srcOrd="0" destOrd="0" presId="urn:microsoft.com/office/officeart/2005/8/layout/hierarchy2"/>
    <dgm:cxn modelId="{04C42FB3-2788-054E-8809-A1A543DA3819}" type="presParOf" srcId="{F9E6F53D-F405-5448-896E-4BC94EB4F508}" destId="{57E4FD16-FE8B-2740-97D5-FAF9E93D4F54}" srcOrd="3" destOrd="0" presId="urn:microsoft.com/office/officeart/2005/8/layout/hierarchy2"/>
    <dgm:cxn modelId="{EB38D841-C7F3-4841-A947-219733F5154B}" type="presParOf" srcId="{57E4FD16-FE8B-2740-97D5-FAF9E93D4F54}" destId="{AF2718F4-5BD4-0F4A-9D8B-F3885E839C50}" srcOrd="0" destOrd="0" presId="urn:microsoft.com/office/officeart/2005/8/layout/hierarchy2"/>
    <dgm:cxn modelId="{484BDFEC-5E52-A641-A00B-AFCFB93DB9DE}" type="presParOf" srcId="{57E4FD16-FE8B-2740-97D5-FAF9E93D4F54}" destId="{C711B12C-963C-DA45-AF95-D3FEFD95DB7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FF223B-764C-C144-AB9C-97C082B2ACA0}" type="doc">
      <dgm:prSet loTypeId="urn:microsoft.com/office/officeart/2005/8/layout/equation2" loCatId="" qsTypeId="urn:microsoft.com/office/officeart/2005/8/quickstyle/simple4" qsCatId="simple" csTypeId="urn:microsoft.com/office/officeart/2005/8/colors/accent1_2" csCatId="accent1" phldr="1"/>
      <dgm:spPr/>
    </dgm:pt>
    <dgm:pt modelId="{DF336B2A-1F94-5842-AAF4-3098E2ABD9D3}">
      <dgm:prSet phldrT="[Text]"/>
      <dgm:spPr/>
      <dgm:t>
        <a:bodyPr/>
        <a:lstStyle/>
        <a:p>
          <a:r>
            <a:rPr lang="en-US" dirty="0" smtClean="0"/>
            <a:t>Job Functions</a:t>
          </a:r>
          <a:endParaRPr lang="en-US" dirty="0"/>
        </a:p>
      </dgm:t>
    </dgm:pt>
    <dgm:pt modelId="{B5F04F47-A10F-5948-8B57-F33FE70DC236}" type="parTrans" cxnId="{E3884C6E-E5D0-1B4F-BFFA-07F148E3A245}">
      <dgm:prSet/>
      <dgm:spPr/>
      <dgm:t>
        <a:bodyPr/>
        <a:lstStyle/>
        <a:p>
          <a:endParaRPr lang="en-US"/>
        </a:p>
      </dgm:t>
    </dgm:pt>
    <dgm:pt modelId="{6A07E200-11A3-2A4C-9860-66E4A995A420}" type="sibTrans" cxnId="{E3884C6E-E5D0-1B4F-BFFA-07F148E3A245}">
      <dgm:prSet/>
      <dgm:spPr/>
      <dgm:t>
        <a:bodyPr/>
        <a:lstStyle/>
        <a:p>
          <a:endParaRPr lang="en-US"/>
        </a:p>
      </dgm:t>
    </dgm:pt>
    <dgm:pt modelId="{F5300AA6-6142-8B4E-A51E-EEEB6AD11C42}">
      <dgm:prSet phldrT="[Text]"/>
      <dgm:spPr/>
      <dgm:t>
        <a:bodyPr/>
        <a:lstStyle/>
        <a:p>
          <a:r>
            <a:rPr lang="en-US" dirty="0" smtClean="0"/>
            <a:t>Performance Evaluations</a:t>
          </a:r>
          <a:endParaRPr lang="en-US" dirty="0"/>
        </a:p>
      </dgm:t>
    </dgm:pt>
    <dgm:pt modelId="{25866EFC-B3BF-A64D-879A-791F8F9D0A63}" type="sibTrans" cxnId="{AEDC9CAE-F034-844F-A303-FED8CB278CB1}">
      <dgm:prSet/>
      <dgm:spPr/>
      <dgm:t>
        <a:bodyPr/>
        <a:lstStyle/>
        <a:p>
          <a:endParaRPr lang="en-US"/>
        </a:p>
      </dgm:t>
    </dgm:pt>
    <dgm:pt modelId="{49205440-66A9-754A-B639-646CD8DCFFB7}" type="parTrans" cxnId="{AEDC9CAE-F034-844F-A303-FED8CB278CB1}">
      <dgm:prSet/>
      <dgm:spPr/>
      <dgm:t>
        <a:bodyPr/>
        <a:lstStyle/>
        <a:p>
          <a:endParaRPr lang="en-US"/>
        </a:p>
      </dgm:t>
    </dgm:pt>
    <dgm:pt modelId="{2E5332E5-0491-3746-9248-1EEC5483B1E4}">
      <dgm:prSet phldrT="[Text]"/>
      <dgm:spPr/>
      <dgm:t>
        <a:bodyPr/>
        <a:lstStyle/>
        <a:p>
          <a:r>
            <a:rPr lang="en-US" dirty="0" smtClean="0"/>
            <a:t>Position Levels </a:t>
          </a:r>
          <a:endParaRPr lang="en-US" dirty="0"/>
        </a:p>
      </dgm:t>
    </dgm:pt>
    <dgm:pt modelId="{FAA05D27-1A9F-CD47-8287-83053396C565}" type="parTrans" cxnId="{BD322C41-DCED-F84E-B431-65CBA85A060E}">
      <dgm:prSet/>
      <dgm:spPr/>
      <dgm:t>
        <a:bodyPr/>
        <a:lstStyle/>
        <a:p>
          <a:endParaRPr lang="en-US"/>
        </a:p>
      </dgm:t>
    </dgm:pt>
    <dgm:pt modelId="{F01B1307-61DE-D442-B1DE-131C0016E617}" type="sibTrans" cxnId="{BD322C41-DCED-F84E-B431-65CBA85A060E}">
      <dgm:prSet/>
      <dgm:spPr/>
      <dgm:t>
        <a:bodyPr/>
        <a:lstStyle/>
        <a:p>
          <a:endParaRPr lang="en-US"/>
        </a:p>
      </dgm:t>
    </dgm:pt>
    <dgm:pt modelId="{05DCA4FB-1A4A-D347-8A1D-ADE06C79D477}" type="pres">
      <dgm:prSet presAssocID="{D4FF223B-764C-C144-AB9C-97C082B2ACA0}" presName="Name0" presStyleCnt="0">
        <dgm:presLayoutVars>
          <dgm:dir/>
          <dgm:resizeHandles val="exact"/>
        </dgm:presLayoutVars>
      </dgm:prSet>
      <dgm:spPr/>
    </dgm:pt>
    <dgm:pt modelId="{80566007-342C-2742-8EE7-78B82572ECC7}" type="pres">
      <dgm:prSet presAssocID="{D4FF223B-764C-C144-AB9C-97C082B2ACA0}" presName="vNodes" presStyleCnt="0"/>
      <dgm:spPr/>
    </dgm:pt>
    <dgm:pt modelId="{C3822758-CF62-3B49-B79E-97B44EE9B8C5}" type="pres">
      <dgm:prSet presAssocID="{DF336B2A-1F94-5842-AAF4-3098E2ABD9D3}" presName="node" presStyleLbl="node1" presStyleIdx="0" presStyleCnt="3" custScaleX="326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00E7C-1EAA-6745-8F8A-F7D39159B831}" type="pres">
      <dgm:prSet presAssocID="{6A07E200-11A3-2A4C-9860-66E4A995A420}" presName="spacerT" presStyleCnt="0"/>
      <dgm:spPr/>
    </dgm:pt>
    <dgm:pt modelId="{A10ECAA5-C3EE-DC4B-9DD6-4AFDD18FE566}" type="pres">
      <dgm:prSet presAssocID="{6A07E200-11A3-2A4C-9860-66E4A995A42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BF27DDA-B1C7-6E4A-8EF0-80E9B1E3F328}" type="pres">
      <dgm:prSet presAssocID="{6A07E200-11A3-2A4C-9860-66E4A995A420}" presName="spacerB" presStyleCnt="0"/>
      <dgm:spPr/>
    </dgm:pt>
    <dgm:pt modelId="{704E67BB-6268-B34E-9909-0656866F5487}" type="pres">
      <dgm:prSet presAssocID="{2E5332E5-0491-3746-9248-1EEC5483B1E4}" presName="node" presStyleLbl="node1" presStyleIdx="1" presStyleCnt="3" custScaleX="332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36B9F-A864-5149-B4EA-5A09EBB16930}" type="pres">
      <dgm:prSet presAssocID="{D4FF223B-764C-C144-AB9C-97C082B2ACA0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5747397B-17E3-3343-81D6-D6D3B77737EF}" type="pres">
      <dgm:prSet presAssocID="{D4FF223B-764C-C144-AB9C-97C082B2ACA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94FAA01-512B-E94A-A262-2AE363C4812D}" type="pres">
      <dgm:prSet presAssocID="{D4FF223B-764C-C144-AB9C-97C082B2ACA0}" presName="lastNode" presStyleLbl="node1" presStyleIdx="2" presStyleCnt="3" custScaleX="1876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B17A1E-F168-FA45-B3A2-3372DC38FEFD}" type="presOf" srcId="{6A07E200-11A3-2A4C-9860-66E4A995A420}" destId="{A10ECAA5-C3EE-DC4B-9DD6-4AFDD18FE566}" srcOrd="0" destOrd="0" presId="urn:microsoft.com/office/officeart/2005/8/layout/equation2"/>
    <dgm:cxn modelId="{BD322C41-DCED-F84E-B431-65CBA85A060E}" srcId="{D4FF223B-764C-C144-AB9C-97C082B2ACA0}" destId="{2E5332E5-0491-3746-9248-1EEC5483B1E4}" srcOrd="1" destOrd="0" parTransId="{FAA05D27-1A9F-CD47-8287-83053396C565}" sibTransId="{F01B1307-61DE-D442-B1DE-131C0016E617}"/>
    <dgm:cxn modelId="{674D825B-0DA7-724F-B9BB-E335456E132B}" type="presOf" srcId="{F01B1307-61DE-D442-B1DE-131C0016E617}" destId="{48A36B9F-A864-5149-B4EA-5A09EBB16930}" srcOrd="0" destOrd="0" presId="urn:microsoft.com/office/officeart/2005/8/layout/equation2"/>
    <dgm:cxn modelId="{4114FC6D-2DF7-3C4E-A39B-E07FDBF24EAB}" type="presOf" srcId="{D4FF223B-764C-C144-AB9C-97C082B2ACA0}" destId="{05DCA4FB-1A4A-D347-8A1D-ADE06C79D477}" srcOrd="0" destOrd="0" presId="urn:microsoft.com/office/officeart/2005/8/layout/equation2"/>
    <dgm:cxn modelId="{9C7366D3-AB5A-EA47-90A4-C067DC65FAC4}" type="presOf" srcId="{F5300AA6-6142-8B4E-A51E-EEEB6AD11C42}" destId="{B94FAA01-512B-E94A-A262-2AE363C4812D}" srcOrd="0" destOrd="0" presId="urn:microsoft.com/office/officeart/2005/8/layout/equation2"/>
    <dgm:cxn modelId="{2D0BF0B6-ADB7-434D-BE11-3AF753BCE07E}" type="presOf" srcId="{DF336B2A-1F94-5842-AAF4-3098E2ABD9D3}" destId="{C3822758-CF62-3B49-B79E-97B44EE9B8C5}" srcOrd="0" destOrd="0" presId="urn:microsoft.com/office/officeart/2005/8/layout/equation2"/>
    <dgm:cxn modelId="{C0F90FAC-7645-EE4A-B086-CCDE5751F4E6}" type="presOf" srcId="{F01B1307-61DE-D442-B1DE-131C0016E617}" destId="{5747397B-17E3-3343-81D6-D6D3B77737EF}" srcOrd="1" destOrd="0" presId="urn:microsoft.com/office/officeart/2005/8/layout/equation2"/>
    <dgm:cxn modelId="{E3884C6E-E5D0-1B4F-BFFA-07F148E3A245}" srcId="{D4FF223B-764C-C144-AB9C-97C082B2ACA0}" destId="{DF336B2A-1F94-5842-AAF4-3098E2ABD9D3}" srcOrd="0" destOrd="0" parTransId="{B5F04F47-A10F-5948-8B57-F33FE70DC236}" sibTransId="{6A07E200-11A3-2A4C-9860-66E4A995A420}"/>
    <dgm:cxn modelId="{35D3061F-861A-6849-9A11-249EC6F045CF}" type="presOf" srcId="{2E5332E5-0491-3746-9248-1EEC5483B1E4}" destId="{704E67BB-6268-B34E-9909-0656866F5487}" srcOrd="0" destOrd="0" presId="urn:microsoft.com/office/officeart/2005/8/layout/equation2"/>
    <dgm:cxn modelId="{AEDC9CAE-F034-844F-A303-FED8CB278CB1}" srcId="{D4FF223B-764C-C144-AB9C-97C082B2ACA0}" destId="{F5300AA6-6142-8B4E-A51E-EEEB6AD11C42}" srcOrd="2" destOrd="0" parTransId="{49205440-66A9-754A-B639-646CD8DCFFB7}" sibTransId="{25866EFC-B3BF-A64D-879A-791F8F9D0A63}"/>
    <dgm:cxn modelId="{C5B8709F-EC84-6048-96B9-C90A9BEA75E3}" type="presParOf" srcId="{05DCA4FB-1A4A-D347-8A1D-ADE06C79D477}" destId="{80566007-342C-2742-8EE7-78B82572ECC7}" srcOrd="0" destOrd="0" presId="urn:microsoft.com/office/officeart/2005/8/layout/equation2"/>
    <dgm:cxn modelId="{80171452-88D6-C745-857B-285611C8CD09}" type="presParOf" srcId="{80566007-342C-2742-8EE7-78B82572ECC7}" destId="{C3822758-CF62-3B49-B79E-97B44EE9B8C5}" srcOrd="0" destOrd="0" presId="urn:microsoft.com/office/officeart/2005/8/layout/equation2"/>
    <dgm:cxn modelId="{F526FC39-82EE-2F4C-929E-D5C8D876CAFE}" type="presParOf" srcId="{80566007-342C-2742-8EE7-78B82572ECC7}" destId="{1CE00E7C-1EAA-6745-8F8A-F7D39159B831}" srcOrd="1" destOrd="0" presId="urn:microsoft.com/office/officeart/2005/8/layout/equation2"/>
    <dgm:cxn modelId="{0EC9FDDC-511C-254B-9B6A-4036DDDD9AC9}" type="presParOf" srcId="{80566007-342C-2742-8EE7-78B82572ECC7}" destId="{A10ECAA5-C3EE-DC4B-9DD6-4AFDD18FE566}" srcOrd="2" destOrd="0" presId="urn:microsoft.com/office/officeart/2005/8/layout/equation2"/>
    <dgm:cxn modelId="{01FD6ACC-C2CD-9840-91B4-A4390578A167}" type="presParOf" srcId="{80566007-342C-2742-8EE7-78B82572ECC7}" destId="{3BF27DDA-B1C7-6E4A-8EF0-80E9B1E3F328}" srcOrd="3" destOrd="0" presId="urn:microsoft.com/office/officeart/2005/8/layout/equation2"/>
    <dgm:cxn modelId="{5381E68F-9E5B-3C4C-829E-3490D6A9094B}" type="presParOf" srcId="{80566007-342C-2742-8EE7-78B82572ECC7}" destId="{704E67BB-6268-B34E-9909-0656866F5487}" srcOrd="4" destOrd="0" presId="urn:microsoft.com/office/officeart/2005/8/layout/equation2"/>
    <dgm:cxn modelId="{707645B6-F74A-F148-B969-B0CA3AE80769}" type="presParOf" srcId="{05DCA4FB-1A4A-D347-8A1D-ADE06C79D477}" destId="{48A36B9F-A864-5149-B4EA-5A09EBB16930}" srcOrd="1" destOrd="0" presId="urn:microsoft.com/office/officeart/2005/8/layout/equation2"/>
    <dgm:cxn modelId="{6A66AD27-5629-9040-AADF-B71862CA0CE9}" type="presParOf" srcId="{48A36B9F-A864-5149-B4EA-5A09EBB16930}" destId="{5747397B-17E3-3343-81D6-D6D3B77737EF}" srcOrd="0" destOrd="0" presId="urn:microsoft.com/office/officeart/2005/8/layout/equation2"/>
    <dgm:cxn modelId="{FF5A203E-AFE0-8B45-B65C-C829D69572BF}" type="presParOf" srcId="{05DCA4FB-1A4A-D347-8A1D-ADE06C79D477}" destId="{B94FAA01-512B-E94A-A262-2AE363C4812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885B01-3018-3244-B52A-C1826B357E54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E307B-5F6F-4B4C-819E-9E03FDF19122}">
      <dgm:prSet phldrT="[Text]"/>
      <dgm:spPr/>
      <dgm:t>
        <a:bodyPr/>
        <a:lstStyle/>
        <a:p>
          <a:r>
            <a:rPr lang="en-US" dirty="0" smtClean="0"/>
            <a:t>Work Experience </a:t>
          </a:r>
          <a:endParaRPr lang="en-US" dirty="0"/>
        </a:p>
      </dgm:t>
    </dgm:pt>
    <dgm:pt modelId="{4ACFFCAA-C902-E342-A759-CB789165EEC6}" type="parTrans" cxnId="{A0A7771B-949E-2F45-A518-852F51959D7D}">
      <dgm:prSet/>
      <dgm:spPr/>
      <dgm:t>
        <a:bodyPr/>
        <a:lstStyle/>
        <a:p>
          <a:endParaRPr lang="en-US"/>
        </a:p>
      </dgm:t>
    </dgm:pt>
    <dgm:pt modelId="{B1FDC78E-0660-2441-ABEF-A41336EBDD2D}" type="sibTrans" cxnId="{A0A7771B-949E-2F45-A518-852F51959D7D}">
      <dgm:prSet/>
      <dgm:spPr/>
      <dgm:t>
        <a:bodyPr/>
        <a:lstStyle/>
        <a:p>
          <a:endParaRPr lang="en-US"/>
        </a:p>
      </dgm:t>
    </dgm:pt>
    <dgm:pt modelId="{81D2C483-D53D-CA43-846A-0BFC7BA27942}">
      <dgm:prSet phldrT="[Text]"/>
      <dgm:spPr/>
      <dgm:t>
        <a:bodyPr/>
        <a:lstStyle/>
        <a:p>
          <a:r>
            <a:rPr lang="en-US" dirty="0" smtClean="0"/>
            <a:t>Current Position </a:t>
          </a:r>
          <a:endParaRPr lang="en-US" dirty="0"/>
        </a:p>
      </dgm:t>
    </dgm:pt>
    <dgm:pt modelId="{479DB2A4-B2B4-F944-9834-CB5180A48D48}" type="parTrans" cxnId="{72A0784C-CBDF-FB43-843E-8510477E69A9}">
      <dgm:prSet/>
      <dgm:spPr/>
      <dgm:t>
        <a:bodyPr/>
        <a:lstStyle/>
        <a:p>
          <a:endParaRPr lang="en-US"/>
        </a:p>
      </dgm:t>
    </dgm:pt>
    <dgm:pt modelId="{F185FDD0-DF9B-6647-BABE-6DC99349953F}" type="sibTrans" cxnId="{72A0784C-CBDF-FB43-843E-8510477E69A9}">
      <dgm:prSet/>
      <dgm:spPr/>
      <dgm:t>
        <a:bodyPr/>
        <a:lstStyle/>
        <a:p>
          <a:endParaRPr lang="en-US"/>
        </a:p>
      </dgm:t>
    </dgm:pt>
    <dgm:pt modelId="{A50E6277-DBFD-404E-9A6B-3F26CCD1EDC9}">
      <dgm:prSet phldrT="[Text]"/>
      <dgm:spPr/>
      <dgm:t>
        <a:bodyPr/>
        <a:lstStyle/>
        <a:p>
          <a:r>
            <a:rPr lang="en-US" dirty="0" smtClean="0"/>
            <a:t>Industry Experience </a:t>
          </a:r>
          <a:endParaRPr lang="en-US" dirty="0"/>
        </a:p>
      </dgm:t>
    </dgm:pt>
    <dgm:pt modelId="{B0840653-0CB0-6E4B-ADF7-5947C3B8FFEB}" type="parTrans" cxnId="{8710BA7A-6447-0E48-BAE9-3D30F154A02F}">
      <dgm:prSet/>
      <dgm:spPr/>
      <dgm:t>
        <a:bodyPr/>
        <a:lstStyle/>
        <a:p>
          <a:endParaRPr lang="en-US"/>
        </a:p>
      </dgm:t>
    </dgm:pt>
    <dgm:pt modelId="{B423D5B1-8C93-1B4D-A052-223A5EBDA2E9}" type="sibTrans" cxnId="{8710BA7A-6447-0E48-BAE9-3D30F154A02F}">
      <dgm:prSet/>
      <dgm:spPr/>
      <dgm:t>
        <a:bodyPr/>
        <a:lstStyle/>
        <a:p>
          <a:endParaRPr lang="en-US"/>
        </a:p>
      </dgm:t>
    </dgm:pt>
    <dgm:pt modelId="{8C225286-69E6-3743-8E42-00147DBEB762}">
      <dgm:prSet phldrT="[Text]"/>
      <dgm:spPr/>
      <dgm:t>
        <a:bodyPr/>
        <a:lstStyle/>
        <a:p>
          <a:r>
            <a:rPr lang="en-US" dirty="0" smtClean="0"/>
            <a:t>in the Company</a:t>
          </a:r>
          <a:endParaRPr lang="en-US" dirty="0"/>
        </a:p>
      </dgm:t>
    </dgm:pt>
    <dgm:pt modelId="{30FEA7F9-6D3A-8748-BEA4-82DE570A7208}" type="parTrans" cxnId="{B153A382-E350-4241-A98E-DDAE861D905D}">
      <dgm:prSet/>
      <dgm:spPr/>
      <dgm:t>
        <a:bodyPr/>
        <a:lstStyle/>
        <a:p>
          <a:endParaRPr lang="en-US"/>
        </a:p>
      </dgm:t>
    </dgm:pt>
    <dgm:pt modelId="{85CF8B5F-4931-EC42-B47D-D2B71E08608A}" type="sibTrans" cxnId="{B153A382-E350-4241-A98E-DDAE861D905D}">
      <dgm:prSet/>
      <dgm:spPr/>
      <dgm:t>
        <a:bodyPr/>
        <a:lstStyle/>
        <a:p>
          <a:endParaRPr lang="en-US"/>
        </a:p>
      </dgm:t>
    </dgm:pt>
    <dgm:pt modelId="{D9432106-46F9-3446-97AD-9B64411CFACE}" type="pres">
      <dgm:prSet presAssocID="{1B885B01-3018-3244-B52A-C1826B357E5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5C8DF6-6A5F-224F-9DE2-DA5D5ED73CFF}" type="pres">
      <dgm:prSet presAssocID="{446E307B-5F6F-4B4C-819E-9E03FDF19122}" presName="centerShape" presStyleLbl="node0" presStyleIdx="0" presStyleCnt="1"/>
      <dgm:spPr/>
      <dgm:t>
        <a:bodyPr/>
        <a:lstStyle/>
        <a:p>
          <a:endParaRPr lang="en-US"/>
        </a:p>
      </dgm:t>
    </dgm:pt>
    <dgm:pt modelId="{49B53075-E9B0-9248-97E1-088CDDC4AE66}" type="pres">
      <dgm:prSet presAssocID="{479DB2A4-B2B4-F944-9834-CB5180A48D48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83C10076-CBD5-0B43-A5F2-86D408CD66BD}" type="pres">
      <dgm:prSet presAssocID="{81D2C483-D53D-CA43-846A-0BFC7BA2794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6A41A-203E-F74A-BC2F-3337E6DADEAF}" type="pres">
      <dgm:prSet presAssocID="{B0840653-0CB0-6E4B-ADF7-5947C3B8FFEB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9826DCF9-A037-454D-B27F-A557460D0290}" type="pres">
      <dgm:prSet presAssocID="{A50E6277-DBFD-404E-9A6B-3F26CCD1EDC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9AB8A-AF77-BA45-9414-3DBCE93FA708}" type="pres">
      <dgm:prSet presAssocID="{30FEA7F9-6D3A-8748-BEA4-82DE570A7208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EA459CD0-CFD1-304A-880E-17E59F4B031B}" type="pres">
      <dgm:prSet presAssocID="{8C225286-69E6-3743-8E42-00147DBEB76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17F107-3A55-B146-8507-128DDB8D1D9D}" type="presOf" srcId="{8C225286-69E6-3743-8E42-00147DBEB762}" destId="{EA459CD0-CFD1-304A-880E-17E59F4B031B}" srcOrd="0" destOrd="0" presId="urn:microsoft.com/office/officeart/2005/8/layout/radial4"/>
    <dgm:cxn modelId="{B153A382-E350-4241-A98E-DDAE861D905D}" srcId="{446E307B-5F6F-4B4C-819E-9E03FDF19122}" destId="{8C225286-69E6-3743-8E42-00147DBEB762}" srcOrd="2" destOrd="0" parTransId="{30FEA7F9-6D3A-8748-BEA4-82DE570A7208}" sibTransId="{85CF8B5F-4931-EC42-B47D-D2B71E08608A}"/>
    <dgm:cxn modelId="{8710BA7A-6447-0E48-BAE9-3D30F154A02F}" srcId="{446E307B-5F6F-4B4C-819E-9E03FDF19122}" destId="{A50E6277-DBFD-404E-9A6B-3F26CCD1EDC9}" srcOrd="1" destOrd="0" parTransId="{B0840653-0CB0-6E4B-ADF7-5947C3B8FFEB}" sibTransId="{B423D5B1-8C93-1B4D-A052-223A5EBDA2E9}"/>
    <dgm:cxn modelId="{D8223211-E9B2-5040-98DB-A7A8D4DD1D32}" type="presOf" srcId="{479DB2A4-B2B4-F944-9834-CB5180A48D48}" destId="{49B53075-E9B0-9248-97E1-088CDDC4AE66}" srcOrd="0" destOrd="0" presId="urn:microsoft.com/office/officeart/2005/8/layout/radial4"/>
    <dgm:cxn modelId="{C51F5423-0EE2-5F4C-9D08-5091AB7EB79F}" type="presOf" srcId="{B0840653-0CB0-6E4B-ADF7-5947C3B8FFEB}" destId="{9626A41A-203E-F74A-BC2F-3337E6DADEAF}" srcOrd="0" destOrd="0" presId="urn:microsoft.com/office/officeart/2005/8/layout/radial4"/>
    <dgm:cxn modelId="{6D265DF4-5934-AC4F-A583-C485D797DFE1}" type="presOf" srcId="{446E307B-5F6F-4B4C-819E-9E03FDF19122}" destId="{725C8DF6-6A5F-224F-9DE2-DA5D5ED73CFF}" srcOrd="0" destOrd="0" presId="urn:microsoft.com/office/officeart/2005/8/layout/radial4"/>
    <dgm:cxn modelId="{72A0784C-CBDF-FB43-843E-8510477E69A9}" srcId="{446E307B-5F6F-4B4C-819E-9E03FDF19122}" destId="{81D2C483-D53D-CA43-846A-0BFC7BA27942}" srcOrd="0" destOrd="0" parTransId="{479DB2A4-B2B4-F944-9834-CB5180A48D48}" sibTransId="{F185FDD0-DF9B-6647-BABE-6DC99349953F}"/>
    <dgm:cxn modelId="{788E8E8C-DB10-DA4F-8FE9-D9F5D9369309}" type="presOf" srcId="{1B885B01-3018-3244-B52A-C1826B357E54}" destId="{D9432106-46F9-3446-97AD-9B64411CFACE}" srcOrd="0" destOrd="0" presId="urn:microsoft.com/office/officeart/2005/8/layout/radial4"/>
    <dgm:cxn modelId="{930A2677-AA24-354E-AAB0-51F42DE32A9D}" type="presOf" srcId="{30FEA7F9-6D3A-8748-BEA4-82DE570A7208}" destId="{6C49AB8A-AF77-BA45-9414-3DBCE93FA708}" srcOrd="0" destOrd="0" presId="urn:microsoft.com/office/officeart/2005/8/layout/radial4"/>
    <dgm:cxn modelId="{A0A7771B-949E-2F45-A518-852F51959D7D}" srcId="{1B885B01-3018-3244-B52A-C1826B357E54}" destId="{446E307B-5F6F-4B4C-819E-9E03FDF19122}" srcOrd="0" destOrd="0" parTransId="{4ACFFCAA-C902-E342-A759-CB789165EEC6}" sibTransId="{B1FDC78E-0660-2441-ABEF-A41336EBDD2D}"/>
    <dgm:cxn modelId="{7562E07A-D7CF-B04C-9D2C-BCC6F90007D8}" type="presOf" srcId="{81D2C483-D53D-CA43-846A-0BFC7BA27942}" destId="{83C10076-CBD5-0B43-A5F2-86D408CD66BD}" srcOrd="0" destOrd="0" presId="urn:microsoft.com/office/officeart/2005/8/layout/radial4"/>
    <dgm:cxn modelId="{7E5974B4-4C95-9644-9D06-1EC2B7545486}" type="presOf" srcId="{A50E6277-DBFD-404E-9A6B-3F26CCD1EDC9}" destId="{9826DCF9-A037-454D-B27F-A557460D0290}" srcOrd="0" destOrd="0" presId="urn:microsoft.com/office/officeart/2005/8/layout/radial4"/>
    <dgm:cxn modelId="{B59667E0-6014-EA4C-BE32-1CB84D18DCC3}" type="presParOf" srcId="{D9432106-46F9-3446-97AD-9B64411CFACE}" destId="{725C8DF6-6A5F-224F-9DE2-DA5D5ED73CFF}" srcOrd="0" destOrd="0" presId="urn:microsoft.com/office/officeart/2005/8/layout/radial4"/>
    <dgm:cxn modelId="{A4B150D9-FD94-8247-8641-76BBBEDD9031}" type="presParOf" srcId="{D9432106-46F9-3446-97AD-9B64411CFACE}" destId="{49B53075-E9B0-9248-97E1-088CDDC4AE66}" srcOrd="1" destOrd="0" presId="urn:microsoft.com/office/officeart/2005/8/layout/radial4"/>
    <dgm:cxn modelId="{1F3934C3-D16E-0B4D-92E5-11F2998A7DB0}" type="presParOf" srcId="{D9432106-46F9-3446-97AD-9B64411CFACE}" destId="{83C10076-CBD5-0B43-A5F2-86D408CD66BD}" srcOrd="2" destOrd="0" presId="urn:microsoft.com/office/officeart/2005/8/layout/radial4"/>
    <dgm:cxn modelId="{1B32FA09-C2F4-D147-9179-BC4F16766B8F}" type="presParOf" srcId="{D9432106-46F9-3446-97AD-9B64411CFACE}" destId="{9626A41A-203E-F74A-BC2F-3337E6DADEAF}" srcOrd="3" destOrd="0" presId="urn:microsoft.com/office/officeart/2005/8/layout/radial4"/>
    <dgm:cxn modelId="{058C0108-7F22-B248-96B6-6B51A51946DE}" type="presParOf" srcId="{D9432106-46F9-3446-97AD-9B64411CFACE}" destId="{9826DCF9-A037-454D-B27F-A557460D0290}" srcOrd="4" destOrd="0" presId="urn:microsoft.com/office/officeart/2005/8/layout/radial4"/>
    <dgm:cxn modelId="{F2743FF9-8037-C14A-868D-8514EA188973}" type="presParOf" srcId="{D9432106-46F9-3446-97AD-9B64411CFACE}" destId="{6C49AB8A-AF77-BA45-9414-3DBCE93FA708}" srcOrd="5" destOrd="0" presId="urn:microsoft.com/office/officeart/2005/8/layout/radial4"/>
    <dgm:cxn modelId="{C5C74088-2F91-A04B-9160-3B922F164603}" type="presParOf" srcId="{D9432106-46F9-3446-97AD-9B64411CFACE}" destId="{EA459CD0-CFD1-304A-880E-17E59F4B031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50C304-2536-0545-8921-BB2FB356D120}" type="doc">
      <dgm:prSet loTypeId="urn:microsoft.com/office/officeart/2005/8/layout/equation2" loCatId="" qsTypeId="urn:microsoft.com/office/officeart/2005/8/quickstyle/simple4" qsCatId="simple" csTypeId="urn:microsoft.com/office/officeart/2005/8/colors/accent1_2" csCatId="accent1" phldr="1"/>
      <dgm:spPr/>
    </dgm:pt>
    <dgm:pt modelId="{6345E8CE-7032-6B49-AE98-9877BDBD4017}">
      <dgm:prSet phldrT="[Text]"/>
      <dgm:spPr/>
      <dgm:t>
        <a:bodyPr/>
        <a:lstStyle/>
        <a:p>
          <a:r>
            <a:rPr lang="en-US" dirty="0" smtClean="0"/>
            <a:t>Career Path </a:t>
          </a:r>
          <a:endParaRPr lang="en-US" dirty="0"/>
        </a:p>
      </dgm:t>
    </dgm:pt>
    <dgm:pt modelId="{0E224A99-DB65-3B41-92E0-3E4E81C0B8BB}" type="parTrans" cxnId="{34FBD634-F2E0-9D42-B617-D2DF2A42FFAA}">
      <dgm:prSet/>
      <dgm:spPr/>
      <dgm:t>
        <a:bodyPr/>
        <a:lstStyle/>
        <a:p>
          <a:endParaRPr lang="en-US"/>
        </a:p>
      </dgm:t>
    </dgm:pt>
    <dgm:pt modelId="{5A2DE97F-468C-DB42-A313-27389294443A}" type="sibTrans" cxnId="{34FBD634-F2E0-9D42-B617-D2DF2A42FFAA}">
      <dgm:prSet/>
      <dgm:spPr/>
      <dgm:t>
        <a:bodyPr/>
        <a:lstStyle/>
        <a:p>
          <a:endParaRPr lang="en-US"/>
        </a:p>
      </dgm:t>
    </dgm:pt>
    <dgm:pt modelId="{C1C12943-FCA1-F74E-89F1-15243EE0FECA}">
      <dgm:prSet phldrT="[Text]"/>
      <dgm:spPr/>
      <dgm:t>
        <a:bodyPr/>
        <a:lstStyle/>
        <a:p>
          <a:r>
            <a:rPr lang="en-US" dirty="0" smtClean="0"/>
            <a:t>Mobility </a:t>
          </a:r>
          <a:endParaRPr lang="en-US" dirty="0"/>
        </a:p>
      </dgm:t>
    </dgm:pt>
    <dgm:pt modelId="{CE650ECF-F0FA-824C-B46C-C40AF79C6DDE}" type="parTrans" cxnId="{B8722C3A-25C5-574D-BF5D-73E4DF7D600D}">
      <dgm:prSet/>
      <dgm:spPr/>
      <dgm:t>
        <a:bodyPr/>
        <a:lstStyle/>
        <a:p>
          <a:endParaRPr lang="en-US"/>
        </a:p>
      </dgm:t>
    </dgm:pt>
    <dgm:pt modelId="{99F6DCD5-9B75-F742-A265-D16742648B22}" type="sibTrans" cxnId="{B8722C3A-25C5-574D-BF5D-73E4DF7D600D}">
      <dgm:prSet/>
      <dgm:spPr/>
      <dgm:t>
        <a:bodyPr/>
        <a:lstStyle/>
        <a:p>
          <a:endParaRPr lang="en-US"/>
        </a:p>
      </dgm:t>
    </dgm:pt>
    <dgm:pt modelId="{AE68625A-3A63-9444-B59E-B7FB91EA0E85}">
      <dgm:prSet phldrT="[Text]"/>
      <dgm:spPr/>
      <dgm:t>
        <a:bodyPr/>
        <a:lstStyle/>
        <a:p>
          <a:r>
            <a:rPr lang="en-US" dirty="0" smtClean="0"/>
            <a:t>Motivation</a:t>
          </a:r>
          <a:endParaRPr lang="en-US" dirty="0"/>
        </a:p>
      </dgm:t>
    </dgm:pt>
    <dgm:pt modelId="{7C8CB9C9-2C70-C24C-B9EF-BF8D7827C56A}" type="parTrans" cxnId="{911C1B46-E029-FD4A-B369-9B7B36CEBA46}">
      <dgm:prSet/>
      <dgm:spPr/>
      <dgm:t>
        <a:bodyPr/>
        <a:lstStyle/>
        <a:p>
          <a:endParaRPr lang="en-US"/>
        </a:p>
      </dgm:t>
    </dgm:pt>
    <dgm:pt modelId="{E60D9649-2862-C147-B9A6-EF22FDB8642E}" type="sibTrans" cxnId="{911C1B46-E029-FD4A-B369-9B7B36CEBA46}">
      <dgm:prSet/>
      <dgm:spPr/>
      <dgm:t>
        <a:bodyPr/>
        <a:lstStyle/>
        <a:p>
          <a:endParaRPr lang="en-US"/>
        </a:p>
      </dgm:t>
    </dgm:pt>
    <dgm:pt modelId="{ADABE8A8-983A-454C-8DC1-1FEDC31F0D4E}" type="pres">
      <dgm:prSet presAssocID="{A850C304-2536-0545-8921-BB2FB356D120}" presName="Name0" presStyleCnt="0">
        <dgm:presLayoutVars>
          <dgm:dir/>
          <dgm:resizeHandles val="exact"/>
        </dgm:presLayoutVars>
      </dgm:prSet>
      <dgm:spPr/>
    </dgm:pt>
    <dgm:pt modelId="{B9D5B3FE-F6E9-D746-803C-7304216BB7C3}" type="pres">
      <dgm:prSet presAssocID="{A850C304-2536-0545-8921-BB2FB356D120}" presName="vNodes" presStyleCnt="0"/>
      <dgm:spPr/>
    </dgm:pt>
    <dgm:pt modelId="{16FB977F-0162-8E42-B20C-6BF263899A33}" type="pres">
      <dgm:prSet presAssocID="{6345E8CE-7032-6B49-AE98-9877BDBD4017}" presName="node" presStyleLbl="node1" presStyleIdx="0" presStyleCnt="3" custScaleX="274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E080A-728C-9C4B-A8D9-3BC825CA269E}" type="pres">
      <dgm:prSet presAssocID="{5A2DE97F-468C-DB42-A313-27389294443A}" presName="spacerT" presStyleCnt="0"/>
      <dgm:spPr/>
    </dgm:pt>
    <dgm:pt modelId="{CE32988C-ED3A-004C-9871-FB055DF9441B}" type="pres">
      <dgm:prSet presAssocID="{5A2DE97F-468C-DB42-A313-27389294443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1BB26CB-64F7-FC44-A0F4-394E932DD0EF}" type="pres">
      <dgm:prSet presAssocID="{5A2DE97F-468C-DB42-A313-27389294443A}" presName="spacerB" presStyleCnt="0"/>
      <dgm:spPr/>
    </dgm:pt>
    <dgm:pt modelId="{01AB488B-AECF-CD40-A02A-D43252C020E2}" type="pres">
      <dgm:prSet presAssocID="{C1C12943-FCA1-F74E-89F1-15243EE0FECA}" presName="node" presStyleLbl="node1" presStyleIdx="1" presStyleCnt="3" custScaleX="295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F040C-27DB-7441-B3D9-5DF9724FB04F}" type="pres">
      <dgm:prSet presAssocID="{A850C304-2536-0545-8921-BB2FB356D120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2FEA162A-30EB-004B-91EE-4B708824ABE9}" type="pres">
      <dgm:prSet presAssocID="{A850C304-2536-0545-8921-BB2FB356D12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4ED495-9B77-E744-95D0-69985C2FBE5F}" type="pres">
      <dgm:prSet presAssocID="{A850C304-2536-0545-8921-BB2FB356D120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3E71A3-7CBE-8147-B361-32923C6BE6DD}" type="presOf" srcId="{5A2DE97F-468C-DB42-A313-27389294443A}" destId="{CE32988C-ED3A-004C-9871-FB055DF9441B}" srcOrd="0" destOrd="0" presId="urn:microsoft.com/office/officeart/2005/8/layout/equation2"/>
    <dgm:cxn modelId="{34FBD634-F2E0-9D42-B617-D2DF2A42FFAA}" srcId="{A850C304-2536-0545-8921-BB2FB356D120}" destId="{6345E8CE-7032-6B49-AE98-9877BDBD4017}" srcOrd="0" destOrd="0" parTransId="{0E224A99-DB65-3B41-92E0-3E4E81C0B8BB}" sibTransId="{5A2DE97F-468C-DB42-A313-27389294443A}"/>
    <dgm:cxn modelId="{1D28214A-BD00-744F-A5C3-58F33ED22403}" type="presOf" srcId="{AE68625A-3A63-9444-B59E-B7FB91EA0E85}" destId="{4D4ED495-9B77-E744-95D0-69985C2FBE5F}" srcOrd="0" destOrd="0" presId="urn:microsoft.com/office/officeart/2005/8/layout/equation2"/>
    <dgm:cxn modelId="{03A43624-7009-494C-B16F-6AF4A460C2C6}" type="presOf" srcId="{99F6DCD5-9B75-F742-A265-D16742648B22}" destId="{2FEA162A-30EB-004B-91EE-4B708824ABE9}" srcOrd="1" destOrd="0" presId="urn:microsoft.com/office/officeart/2005/8/layout/equation2"/>
    <dgm:cxn modelId="{B8722C3A-25C5-574D-BF5D-73E4DF7D600D}" srcId="{A850C304-2536-0545-8921-BB2FB356D120}" destId="{C1C12943-FCA1-F74E-89F1-15243EE0FECA}" srcOrd="1" destOrd="0" parTransId="{CE650ECF-F0FA-824C-B46C-C40AF79C6DDE}" sibTransId="{99F6DCD5-9B75-F742-A265-D16742648B22}"/>
    <dgm:cxn modelId="{4E834E7E-85FF-7944-97BC-8968E9C4377A}" type="presOf" srcId="{99F6DCD5-9B75-F742-A265-D16742648B22}" destId="{A22F040C-27DB-7441-B3D9-5DF9724FB04F}" srcOrd="0" destOrd="0" presId="urn:microsoft.com/office/officeart/2005/8/layout/equation2"/>
    <dgm:cxn modelId="{D751F03C-8C17-004B-92DB-BEE867D5FE7A}" type="presOf" srcId="{C1C12943-FCA1-F74E-89F1-15243EE0FECA}" destId="{01AB488B-AECF-CD40-A02A-D43252C020E2}" srcOrd="0" destOrd="0" presId="urn:microsoft.com/office/officeart/2005/8/layout/equation2"/>
    <dgm:cxn modelId="{D15CB5C0-118F-3E4E-ADFD-96CFEF064F75}" type="presOf" srcId="{6345E8CE-7032-6B49-AE98-9877BDBD4017}" destId="{16FB977F-0162-8E42-B20C-6BF263899A33}" srcOrd="0" destOrd="0" presId="urn:microsoft.com/office/officeart/2005/8/layout/equation2"/>
    <dgm:cxn modelId="{911C1B46-E029-FD4A-B369-9B7B36CEBA46}" srcId="{A850C304-2536-0545-8921-BB2FB356D120}" destId="{AE68625A-3A63-9444-B59E-B7FB91EA0E85}" srcOrd="2" destOrd="0" parTransId="{7C8CB9C9-2C70-C24C-B9EF-BF8D7827C56A}" sibTransId="{E60D9649-2862-C147-B9A6-EF22FDB8642E}"/>
    <dgm:cxn modelId="{A5EE1F7E-648D-3C48-A98F-2C94D74EF5D4}" type="presOf" srcId="{A850C304-2536-0545-8921-BB2FB356D120}" destId="{ADABE8A8-983A-454C-8DC1-1FEDC31F0D4E}" srcOrd="0" destOrd="0" presId="urn:microsoft.com/office/officeart/2005/8/layout/equation2"/>
    <dgm:cxn modelId="{C2E230C1-3414-5048-8631-1075B58DC2E2}" type="presParOf" srcId="{ADABE8A8-983A-454C-8DC1-1FEDC31F0D4E}" destId="{B9D5B3FE-F6E9-D746-803C-7304216BB7C3}" srcOrd="0" destOrd="0" presId="urn:microsoft.com/office/officeart/2005/8/layout/equation2"/>
    <dgm:cxn modelId="{843BEF0B-FA26-1241-A113-6FB773210E7A}" type="presParOf" srcId="{B9D5B3FE-F6E9-D746-803C-7304216BB7C3}" destId="{16FB977F-0162-8E42-B20C-6BF263899A33}" srcOrd="0" destOrd="0" presId="urn:microsoft.com/office/officeart/2005/8/layout/equation2"/>
    <dgm:cxn modelId="{BABEA615-7289-914A-8D53-3AB609199D27}" type="presParOf" srcId="{B9D5B3FE-F6E9-D746-803C-7304216BB7C3}" destId="{503E080A-728C-9C4B-A8D9-3BC825CA269E}" srcOrd="1" destOrd="0" presId="urn:microsoft.com/office/officeart/2005/8/layout/equation2"/>
    <dgm:cxn modelId="{B389217E-3382-7F4E-A63E-F6E9E50909D0}" type="presParOf" srcId="{B9D5B3FE-F6E9-D746-803C-7304216BB7C3}" destId="{CE32988C-ED3A-004C-9871-FB055DF9441B}" srcOrd="2" destOrd="0" presId="urn:microsoft.com/office/officeart/2005/8/layout/equation2"/>
    <dgm:cxn modelId="{D43318DD-E8E5-A444-8D3C-9F9A23DEAC72}" type="presParOf" srcId="{B9D5B3FE-F6E9-D746-803C-7304216BB7C3}" destId="{71BB26CB-64F7-FC44-A0F4-394E932DD0EF}" srcOrd="3" destOrd="0" presId="urn:microsoft.com/office/officeart/2005/8/layout/equation2"/>
    <dgm:cxn modelId="{A1AEAC41-1D08-3E47-88BE-A77961A164E8}" type="presParOf" srcId="{B9D5B3FE-F6E9-D746-803C-7304216BB7C3}" destId="{01AB488B-AECF-CD40-A02A-D43252C020E2}" srcOrd="4" destOrd="0" presId="urn:microsoft.com/office/officeart/2005/8/layout/equation2"/>
    <dgm:cxn modelId="{DD54B7EF-9E6C-D546-87BF-83ECF744F407}" type="presParOf" srcId="{ADABE8A8-983A-454C-8DC1-1FEDC31F0D4E}" destId="{A22F040C-27DB-7441-B3D9-5DF9724FB04F}" srcOrd="1" destOrd="0" presId="urn:microsoft.com/office/officeart/2005/8/layout/equation2"/>
    <dgm:cxn modelId="{79920CB8-5751-B14A-B7A7-48B8385BA152}" type="presParOf" srcId="{A22F040C-27DB-7441-B3D9-5DF9724FB04F}" destId="{2FEA162A-30EB-004B-91EE-4B708824ABE9}" srcOrd="0" destOrd="0" presId="urn:microsoft.com/office/officeart/2005/8/layout/equation2"/>
    <dgm:cxn modelId="{59559117-C1F0-B24E-903B-E8B9795CBEC2}" type="presParOf" srcId="{ADABE8A8-983A-454C-8DC1-1FEDC31F0D4E}" destId="{4D4ED495-9B77-E744-95D0-69985C2FBE5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E46161-44E3-734D-A34F-B9628591939F}" type="doc">
      <dgm:prSet loTypeId="urn:microsoft.com/office/officeart/2009/3/layout/StepUpProcess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605ADC-B498-2041-8793-715A7C33D392}">
      <dgm:prSet phldrT="[Text]" custT="1"/>
      <dgm:spPr/>
      <dgm:t>
        <a:bodyPr/>
        <a:lstStyle/>
        <a:p>
          <a:r>
            <a:rPr lang="en-US" sz="1200" dirty="0" smtClean="0"/>
            <a:t>Open Position Recognition</a:t>
          </a:r>
          <a:endParaRPr lang="en-US" sz="1200" dirty="0"/>
        </a:p>
      </dgm:t>
    </dgm:pt>
    <dgm:pt modelId="{2B06E050-3E74-1A47-8091-30C1EC0837E6}" type="parTrans" cxnId="{E6EC58D1-146B-6D4C-9B43-8FB2B64C7B60}">
      <dgm:prSet/>
      <dgm:spPr/>
      <dgm:t>
        <a:bodyPr/>
        <a:lstStyle/>
        <a:p>
          <a:endParaRPr lang="en-US"/>
        </a:p>
      </dgm:t>
    </dgm:pt>
    <dgm:pt modelId="{6E02558B-EF4F-3345-A67D-1D75B1A7DDA5}" type="sibTrans" cxnId="{E6EC58D1-146B-6D4C-9B43-8FB2B64C7B60}">
      <dgm:prSet/>
      <dgm:spPr/>
      <dgm:t>
        <a:bodyPr/>
        <a:lstStyle/>
        <a:p>
          <a:endParaRPr lang="en-US"/>
        </a:p>
      </dgm:t>
    </dgm:pt>
    <dgm:pt modelId="{6E84ED08-E277-9548-9E8D-C0373AD8AAF7}">
      <dgm:prSet phldrT="[Text]" custT="1"/>
      <dgm:spPr/>
      <dgm:t>
        <a:bodyPr/>
        <a:lstStyle/>
        <a:p>
          <a:r>
            <a:rPr lang="en-US" sz="1200" dirty="0" smtClean="0"/>
            <a:t>Select Departments/Divisions</a:t>
          </a:r>
          <a:endParaRPr lang="en-US" sz="1200" dirty="0"/>
        </a:p>
      </dgm:t>
    </dgm:pt>
    <dgm:pt modelId="{22E9247F-F45B-7146-84A0-153DD414AB42}" type="parTrans" cxnId="{D0D12DD4-52F5-1C4E-BCAC-301789B4BDF5}">
      <dgm:prSet/>
      <dgm:spPr/>
      <dgm:t>
        <a:bodyPr/>
        <a:lstStyle/>
        <a:p>
          <a:endParaRPr lang="en-US"/>
        </a:p>
      </dgm:t>
    </dgm:pt>
    <dgm:pt modelId="{B58B495B-CC5F-EA44-95B6-D6A97DA967E0}" type="sibTrans" cxnId="{D0D12DD4-52F5-1C4E-BCAC-301789B4BDF5}">
      <dgm:prSet/>
      <dgm:spPr/>
      <dgm:t>
        <a:bodyPr/>
        <a:lstStyle/>
        <a:p>
          <a:endParaRPr lang="en-US"/>
        </a:p>
      </dgm:t>
    </dgm:pt>
    <dgm:pt modelId="{71944CE6-C1A7-A34C-98C1-DFE8CF3707CB}">
      <dgm:prSet custT="1"/>
      <dgm:spPr/>
      <dgm:t>
        <a:bodyPr/>
        <a:lstStyle/>
        <a:p>
          <a:r>
            <a:rPr lang="en-US" sz="1200" dirty="0" smtClean="0"/>
            <a:t>Select Career Path Level</a:t>
          </a:r>
          <a:endParaRPr lang="en-US" sz="1200" dirty="0"/>
        </a:p>
      </dgm:t>
    </dgm:pt>
    <dgm:pt modelId="{695E400A-4345-EB41-9D13-4AE38B0D7BEE}" type="parTrans" cxnId="{21B872CC-38E4-A749-ACF2-4431D6CF5F5A}">
      <dgm:prSet/>
      <dgm:spPr/>
      <dgm:t>
        <a:bodyPr/>
        <a:lstStyle/>
        <a:p>
          <a:endParaRPr lang="en-US"/>
        </a:p>
      </dgm:t>
    </dgm:pt>
    <dgm:pt modelId="{2B56A7BD-A2E5-F74F-8EF1-8F1548569B16}" type="sibTrans" cxnId="{21B872CC-38E4-A749-ACF2-4431D6CF5F5A}">
      <dgm:prSet/>
      <dgm:spPr/>
      <dgm:t>
        <a:bodyPr/>
        <a:lstStyle/>
        <a:p>
          <a:endParaRPr lang="en-US"/>
        </a:p>
      </dgm:t>
    </dgm:pt>
    <dgm:pt modelId="{59D46144-B281-4548-8B12-DF165030FD62}">
      <dgm:prSet custT="1"/>
      <dgm:spPr/>
      <dgm:t>
        <a:bodyPr/>
        <a:lstStyle/>
        <a:p>
          <a:r>
            <a:rPr lang="en-US" sz="1200" dirty="0" smtClean="0"/>
            <a:t>Select Performance Review</a:t>
          </a:r>
          <a:endParaRPr lang="en-US" sz="1200" dirty="0"/>
        </a:p>
      </dgm:t>
    </dgm:pt>
    <dgm:pt modelId="{D29E0B7B-5347-5646-BF35-E4862E9AAC3D}" type="parTrans" cxnId="{052A84E2-7B76-754E-BE13-23E1DFD7392A}">
      <dgm:prSet/>
      <dgm:spPr/>
      <dgm:t>
        <a:bodyPr/>
        <a:lstStyle/>
        <a:p>
          <a:endParaRPr lang="en-US"/>
        </a:p>
      </dgm:t>
    </dgm:pt>
    <dgm:pt modelId="{CFDF85E6-E888-9041-882F-294FD54C6D87}" type="sibTrans" cxnId="{052A84E2-7B76-754E-BE13-23E1DFD7392A}">
      <dgm:prSet/>
      <dgm:spPr/>
      <dgm:t>
        <a:bodyPr/>
        <a:lstStyle/>
        <a:p>
          <a:endParaRPr lang="en-US"/>
        </a:p>
      </dgm:t>
    </dgm:pt>
    <dgm:pt modelId="{2ACCE2A9-5E5A-8848-B445-137C58FCD870}">
      <dgm:prSet custT="1"/>
      <dgm:spPr/>
      <dgm:t>
        <a:bodyPr/>
        <a:lstStyle/>
        <a:p>
          <a:r>
            <a:rPr lang="en-US" sz="1200" dirty="0" smtClean="0"/>
            <a:t>Select work experience</a:t>
          </a:r>
          <a:endParaRPr lang="en-US" sz="1200" dirty="0"/>
        </a:p>
      </dgm:t>
    </dgm:pt>
    <dgm:pt modelId="{08041985-ADA9-E447-BC14-F71D8FC3CBC7}" type="parTrans" cxnId="{DE98B8BE-88BE-2246-A12B-710874A8373B}">
      <dgm:prSet/>
      <dgm:spPr/>
      <dgm:t>
        <a:bodyPr/>
        <a:lstStyle/>
        <a:p>
          <a:endParaRPr lang="en-US"/>
        </a:p>
      </dgm:t>
    </dgm:pt>
    <dgm:pt modelId="{6D913F22-DFB2-664C-B280-2B7DF448100E}" type="sibTrans" cxnId="{DE98B8BE-88BE-2246-A12B-710874A8373B}">
      <dgm:prSet/>
      <dgm:spPr/>
      <dgm:t>
        <a:bodyPr/>
        <a:lstStyle/>
        <a:p>
          <a:endParaRPr lang="en-US"/>
        </a:p>
      </dgm:t>
    </dgm:pt>
    <dgm:pt modelId="{C29BE777-C6F6-FE4F-87CC-48ED8B33EC92}">
      <dgm:prSet custT="1"/>
      <dgm:spPr/>
      <dgm:t>
        <a:bodyPr/>
        <a:lstStyle/>
        <a:p>
          <a:r>
            <a:rPr lang="en-US" sz="1200" dirty="0" smtClean="0"/>
            <a:t>Select mobility</a:t>
          </a:r>
          <a:endParaRPr lang="en-US" sz="1200" dirty="0"/>
        </a:p>
      </dgm:t>
    </dgm:pt>
    <dgm:pt modelId="{0D2A1850-A113-A840-AAD8-57E32D68D5ED}" type="parTrans" cxnId="{0E2C2ECB-9E6B-DA4D-8C28-0392D54E549F}">
      <dgm:prSet/>
      <dgm:spPr/>
      <dgm:t>
        <a:bodyPr/>
        <a:lstStyle/>
        <a:p>
          <a:endParaRPr lang="en-US"/>
        </a:p>
      </dgm:t>
    </dgm:pt>
    <dgm:pt modelId="{5E159507-1C36-B942-9DB6-AA4553FCC1F5}" type="sibTrans" cxnId="{0E2C2ECB-9E6B-DA4D-8C28-0392D54E549F}">
      <dgm:prSet/>
      <dgm:spPr/>
      <dgm:t>
        <a:bodyPr/>
        <a:lstStyle/>
        <a:p>
          <a:endParaRPr lang="en-US"/>
        </a:p>
      </dgm:t>
    </dgm:pt>
    <dgm:pt modelId="{9A321F38-4E73-F646-B248-81722DEF8155}">
      <dgm:prSet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Promotion</a:t>
          </a:r>
          <a:endParaRPr lang="en-US" b="1" dirty="0">
            <a:solidFill>
              <a:srgbClr val="FF0000"/>
            </a:solidFill>
          </a:endParaRPr>
        </a:p>
      </dgm:t>
    </dgm:pt>
    <dgm:pt modelId="{71CECA02-F76E-004F-B720-15A56A2792E0}" type="parTrans" cxnId="{12DFAC90-3562-354C-86E4-91ED09742D00}">
      <dgm:prSet/>
      <dgm:spPr/>
      <dgm:t>
        <a:bodyPr/>
        <a:lstStyle/>
        <a:p>
          <a:endParaRPr lang="en-US"/>
        </a:p>
      </dgm:t>
    </dgm:pt>
    <dgm:pt modelId="{1A66BCE0-F9B9-844F-87FA-A3B6E2EF895B}" type="sibTrans" cxnId="{12DFAC90-3562-354C-86E4-91ED09742D00}">
      <dgm:prSet/>
      <dgm:spPr/>
      <dgm:t>
        <a:bodyPr/>
        <a:lstStyle/>
        <a:p>
          <a:endParaRPr lang="en-US"/>
        </a:p>
      </dgm:t>
    </dgm:pt>
    <dgm:pt modelId="{174210B6-7984-534F-87CA-404D290A968D}" type="pres">
      <dgm:prSet presAssocID="{C3E46161-44E3-734D-A34F-B9628591939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A131BDE-4FD2-EF4F-8F8C-7B2EE150472D}" type="pres">
      <dgm:prSet presAssocID="{77605ADC-B498-2041-8793-715A7C33D392}" presName="composite" presStyleCnt="0"/>
      <dgm:spPr/>
    </dgm:pt>
    <dgm:pt modelId="{F229E77C-A9A8-B64A-A45F-AFA1E3780C04}" type="pres">
      <dgm:prSet presAssocID="{77605ADC-B498-2041-8793-715A7C33D392}" presName="LShape" presStyleLbl="alignNode1" presStyleIdx="0" presStyleCnt="13"/>
      <dgm:spPr/>
    </dgm:pt>
    <dgm:pt modelId="{567B1622-843C-6741-A037-4B4A58F7FFFB}" type="pres">
      <dgm:prSet presAssocID="{77605ADC-B498-2041-8793-715A7C33D392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0B730-C2B2-F640-8DAA-9F47DE43EB6F}" type="pres">
      <dgm:prSet presAssocID="{77605ADC-B498-2041-8793-715A7C33D392}" presName="Triangle" presStyleLbl="alignNode1" presStyleIdx="1" presStyleCnt="13"/>
      <dgm:spPr/>
    </dgm:pt>
    <dgm:pt modelId="{4F48DF6F-70A6-194C-B7DC-0D25C0D6B344}" type="pres">
      <dgm:prSet presAssocID="{6E02558B-EF4F-3345-A67D-1D75B1A7DDA5}" presName="sibTrans" presStyleCnt="0"/>
      <dgm:spPr/>
    </dgm:pt>
    <dgm:pt modelId="{4839CDA0-C19F-0B49-BA6D-07420DCC7BDE}" type="pres">
      <dgm:prSet presAssocID="{6E02558B-EF4F-3345-A67D-1D75B1A7DDA5}" presName="space" presStyleCnt="0"/>
      <dgm:spPr/>
    </dgm:pt>
    <dgm:pt modelId="{9B93B91D-EF8A-C146-B2E4-163C90412F60}" type="pres">
      <dgm:prSet presAssocID="{6E84ED08-E277-9548-9E8D-C0373AD8AAF7}" presName="composite" presStyleCnt="0"/>
      <dgm:spPr/>
    </dgm:pt>
    <dgm:pt modelId="{A252FAAA-6F63-9D4B-A891-6942C012CBF0}" type="pres">
      <dgm:prSet presAssocID="{6E84ED08-E277-9548-9E8D-C0373AD8AAF7}" presName="LShape" presStyleLbl="alignNode1" presStyleIdx="2" presStyleCnt="13"/>
      <dgm:spPr/>
    </dgm:pt>
    <dgm:pt modelId="{D6420EA4-66F8-F646-9836-037D60AFAE82}" type="pres">
      <dgm:prSet presAssocID="{6E84ED08-E277-9548-9E8D-C0373AD8AAF7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3BC61-29BB-5E46-9C17-52445FBF02F1}" type="pres">
      <dgm:prSet presAssocID="{6E84ED08-E277-9548-9E8D-C0373AD8AAF7}" presName="Triangle" presStyleLbl="alignNode1" presStyleIdx="3" presStyleCnt="13"/>
      <dgm:spPr/>
    </dgm:pt>
    <dgm:pt modelId="{9A2D9C1A-F904-ED49-ADA2-9F8F68A74A2D}" type="pres">
      <dgm:prSet presAssocID="{B58B495B-CC5F-EA44-95B6-D6A97DA967E0}" presName="sibTrans" presStyleCnt="0"/>
      <dgm:spPr/>
    </dgm:pt>
    <dgm:pt modelId="{18E472F6-7875-CD4E-81D7-015D5E96C983}" type="pres">
      <dgm:prSet presAssocID="{B58B495B-CC5F-EA44-95B6-D6A97DA967E0}" presName="space" presStyleCnt="0"/>
      <dgm:spPr/>
    </dgm:pt>
    <dgm:pt modelId="{20C5487B-5644-DB46-BF42-34AFD6B4E745}" type="pres">
      <dgm:prSet presAssocID="{71944CE6-C1A7-A34C-98C1-DFE8CF3707CB}" presName="composite" presStyleCnt="0"/>
      <dgm:spPr/>
    </dgm:pt>
    <dgm:pt modelId="{C71650DA-0EB8-394F-98A2-86BD202FD4CE}" type="pres">
      <dgm:prSet presAssocID="{71944CE6-C1A7-A34C-98C1-DFE8CF3707CB}" presName="LShape" presStyleLbl="alignNode1" presStyleIdx="4" presStyleCnt="13"/>
      <dgm:spPr/>
    </dgm:pt>
    <dgm:pt modelId="{500BB50E-86C9-6441-9189-A49585400315}" type="pres">
      <dgm:prSet presAssocID="{71944CE6-C1A7-A34C-98C1-DFE8CF3707CB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78405-BE1D-0240-A3D4-52A79E2DA7A8}" type="pres">
      <dgm:prSet presAssocID="{71944CE6-C1A7-A34C-98C1-DFE8CF3707CB}" presName="Triangle" presStyleLbl="alignNode1" presStyleIdx="5" presStyleCnt="13"/>
      <dgm:spPr/>
    </dgm:pt>
    <dgm:pt modelId="{7E4CFA17-BC6D-5945-AC70-3150FA055E06}" type="pres">
      <dgm:prSet presAssocID="{2B56A7BD-A2E5-F74F-8EF1-8F1548569B16}" presName="sibTrans" presStyleCnt="0"/>
      <dgm:spPr/>
    </dgm:pt>
    <dgm:pt modelId="{E3489E92-22C3-EE42-914D-80F62714D153}" type="pres">
      <dgm:prSet presAssocID="{2B56A7BD-A2E5-F74F-8EF1-8F1548569B16}" presName="space" presStyleCnt="0"/>
      <dgm:spPr/>
    </dgm:pt>
    <dgm:pt modelId="{4C515894-A070-E245-A8FB-AFBA2F689203}" type="pres">
      <dgm:prSet presAssocID="{59D46144-B281-4548-8B12-DF165030FD62}" presName="composite" presStyleCnt="0"/>
      <dgm:spPr/>
    </dgm:pt>
    <dgm:pt modelId="{A7C4E59C-7882-7646-85EB-3CE1C78A3CF6}" type="pres">
      <dgm:prSet presAssocID="{59D46144-B281-4548-8B12-DF165030FD62}" presName="LShape" presStyleLbl="alignNode1" presStyleIdx="6" presStyleCnt="13"/>
      <dgm:spPr/>
    </dgm:pt>
    <dgm:pt modelId="{1878909B-AECD-6742-9565-6E3F774B2FAC}" type="pres">
      <dgm:prSet presAssocID="{59D46144-B281-4548-8B12-DF165030FD62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9D1E8-1899-2841-AF06-BEF7227BC651}" type="pres">
      <dgm:prSet presAssocID="{59D46144-B281-4548-8B12-DF165030FD62}" presName="Triangle" presStyleLbl="alignNode1" presStyleIdx="7" presStyleCnt="13"/>
      <dgm:spPr/>
    </dgm:pt>
    <dgm:pt modelId="{7A47E9F0-9709-9F48-B6D9-EA9B911CDF30}" type="pres">
      <dgm:prSet presAssocID="{CFDF85E6-E888-9041-882F-294FD54C6D87}" presName="sibTrans" presStyleCnt="0"/>
      <dgm:spPr/>
    </dgm:pt>
    <dgm:pt modelId="{C4D3CCDC-0E0C-F44B-97A8-7D36B49FAECA}" type="pres">
      <dgm:prSet presAssocID="{CFDF85E6-E888-9041-882F-294FD54C6D87}" presName="space" presStyleCnt="0"/>
      <dgm:spPr/>
    </dgm:pt>
    <dgm:pt modelId="{032398BD-69F0-374C-A3BB-A9CCB50E2EBE}" type="pres">
      <dgm:prSet presAssocID="{2ACCE2A9-5E5A-8848-B445-137C58FCD870}" presName="composite" presStyleCnt="0"/>
      <dgm:spPr/>
    </dgm:pt>
    <dgm:pt modelId="{B43B7EAE-60CF-EC41-B999-6DABE0A93DD4}" type="pres">
      <dgm:prSet presAssocID="{2ACCE2A9-5E5A-8848-B445-137C58FCD870}" presName="LShape" presStyleLbl="alignNode1" presStyleIdx="8" presStyleCnt="13"/>
      <dgm:spPr/>
    </dgm:pt>
    <dgm:pt modelId="{E9B1862F-B98A-CB40-BE0B-2CF92F6BEBEA}" type="pres">
      <dgm:prSet presAssocID="{2ACCE2A9-5E5A-8848-B445-137C58FCD870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E4390-97BD-DF4A-8FF3-C413EEBB408E}" type="pres">
      <dgm:prSet presAssocID="{2ACCE2A9-5E5A-8848-B445-137C58FCD870}" presName="Triangle" presStyleLbl="alignNode1" presStyleIdx="9" presStyleCnt="13"/>
      <dgm:spPr/>
    </dgm:pt>
    <dgm:pt modelId="{4464616B-0CBA-8347-8609-84E20C164B7B}" type="pres">
      <dgm:prSet presAssocID="{6D913F22-DFB2-664C-B280-2B7DF448100E}" presName="sibTrans" presStyleCnt="0"/>
      <dgm:spPr/>
    </dgm:pt>
    <dgm:pt modelId="{4BF68AD0-0EA4-9141-80A2-9E8625C3D6E7}" type="pres">
      <dgm:prSet presAssocID="{6D913F22-DFB2-664C-B280-2B7DF448100E}" presName="space" presStyleCnt="0"/>
      <dgm:spPr/>
    </dgm:pt>
    <dgm:pt modelId="{21A34A41-F097-0C4A-9CF5-9F1CB13DE29B}" type="pres">
      <dgm:prSet presAssocID="{C29BE777-C6F6-FE4F-87CC-48ED8B33EC92}" presName="composite" presStyleCnt="0"/>
      <dgm:spPr/>
    </dgm:pt>
    <dgm:pt modelId="{FE9C9C54-1C82-434C-A901-7BC0A12C62F2}" type="pres">
      <dgm:prSet presAssocID="{C29BE777-C6F6-FE4F-87CC-48ED8B33EC92}" presName="LShape" presStyleLbl="alignNode1" presStyleIdx="10" presStyleCnt="13"/>
      <dgm:spPr/>
    </dgm:pt>
    <dgm:pt modelId="{428CC052-238E-4C40-A89F-71CBA628531D}" type="pres">
      <dgm:prSet presAssocID="{C29BE777-C6F6-FE4F-87CC-48ED8B33EC92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64884-A59C-944C-BF2A-DB81D4FE6972}" type="pres">
      <dgm:prSet presAssocID="{C29BE777-C6F6-FE4F-87CC-48ED8B33EC92}" presName="Triangle" presStyleLbl="alignNode1" presStyleIdx="11" presStyleCnt="13"/>
      <dgm:spPr/>
    </dgm:pt>
    <dgm:pt modelId="{B8F9C420-3A34-6949-BE23-F09123D5BBAD}" type="pres">
      <dgm:prSet presAssocID="{5E159507-1C36-B942-9DB6-AA4553FCC1F5}" presName="sibTrans" presStyleCnt="0"/>
      <dgm:spPr/>
    </dgm:pt>
    <dgm:pt modelId="{1D91EC73-66FF-4E46-BC99-8AB0460C7165}" type="pres">
      <dgm:prSet presAssocID="{5E159507-1C36-B942-9DB6-AA4553FCC1F5}" presName="space" presStyleCnt="0"/>
      <dgm:spPr/>
    </dgm:pt>
    <dgm:pt modelId="{F021B0C4-AD38-364E-8A03-07C83E8BE8A3}" type="pres">
      <dgm:prSet presAssocID="{9A321F38-4E73-F646-B248-81722DEF8155}" presName="composite" presStyleCnt="0"/>
      <dgm:spPr/>
    </dgm:pt>
    <dgm:pt modelId="{B2A6D016-AB9E-3246-8D89-2951313D1183}" type="pres">
      <dgm:prSet presAssocID="{9A321F38-4E73-F646-B248-81722DEF8155}" presName="LShape" presStyleLbl="alignNode1" presStyleIdx="12" presStyleCnt="13"/>
      <dgm:spPr/>
    </dgm:pt>
    <dgm:pt modelId="{AC17CFE2-143B-454F-82A8-71749EB40D21}" type="pres">
      <dgm:prSet presAssocID="{9A321F38-4E73-F646-B248-81722DEF8155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2C2ECB-9E6B-DA4D-8C28-0392D54E549F}" srcId="{C3E46161-44E3-734D-A34F-B9628591939F}" destId="{C29BE777-C6F6-FE4F-87CC-48ED8B33EC92}" srcOrd="5" destOrd="0" parTransId="{0D2A1850-A113-A840-AAD8-57E32D68D5ED}" sibTransId="{5E159507-1C36-B942-9DB6-AA4553FCC1F5}"/>
    <dgm:cxn modelId="{E6EC58D1-146B-6D4C-9B43-8FB2B64C7B60}" srcId="{C3E46161-44E3-734D-A34F-B9628591939F}" destId="{77605ADC-B498-2041-8793-715A7C33D392}" srcOrd="0" destOrd="0" parTransId="{2B06E050-3E74-1A47-8091-30C1EC0837E6}" sibTransId="{6E02558B-EF4F-3345-A67D-1D75B1A7DDA5}"/>
    <dgm:cxn modelId="{734BFFBB-EE8C-254B-B6EE-CF1A1761E0D3}" type="presOf" srcId="{9A321F38-4E73-F646-B248-81722DEF8155}" destId="{AC17CFE2-143B-454F-82A8-71749EB40D21}" srcOrd="0" destOrd="0" presId="urn:microsoft.com/office/officeart/2009/3/layout/StepUpProcess"/>
    <dgm:cxn modelId="{12DFAC90-3562-354C-86E4-91ED09742D00}" srcId="{C3E46161-44E3-734D-A34F-B9628591939F}" destId="{9A321F38-4E73-F646-B248-81722DEF8155}" srcOrd="6" destOrd="0" parTransId="{71CECA02-F76E-004F-B720-15A56A2792E0}" sibTransId="{1A66BCE0-F9B9-844F-87FA-A3B6E2EF895B}"/>
    <dgm:cxn modelId="{364FB9D4-D288-E944-8E12-8BB1F0CBCB2E}" type="presOf" srcId="{71944CE6-C1A7-A34C-98C1-DFE8CF3707CB}" destId="{500BB50E-86C9-6441-9189-A49585400315}" srcOrd="0" destOrd="0" presId="urn:microsoft.com/office/officeart/2009/3/layout/StepUpProcess"/>
    <dgm:cxn modelId="{7BF7259E-3092-7E4F-A9A8-E750CFC1948F}" type="presOf" srcId="{77605ADC-B498-2041-8793-715A7C33D392}" destId="{567B1622-843C-6741-A037-4B4A58F7FFFB}" srcOrd="0" destOrd="0" presId="urn:microsoft.com/office/officeart/2009/3/layout/StepUpProcess"/>
    <dgm:cxn modelId="{21B872CC-38E4-A749-ACF2-4431D6CF5F5A}" srcId="{C3E46161-44E3-734D-A34F-B9628591939F}" destId="{71944CE6-C1A7-A34C-98C1-DFE8CF3707CB}" srcOrd="2" destOrd="0" parTransId="{695E400A-4345-EB41-9D13-4AE38B0D7BEE}" sibTransId="{2B56A7BD-A2E5-F74F-8EF1-8F1548569B16}"/>
    <dgm:cxn modelId="{C31828E3-5282-D940-AF1B-4942ED39CC22}" type="presOf" srcId="{C29BE777-C6F6-FE4F-87CC-48ED8B33EC92}" destId="{428CC052-238E-4C40-A89F-71CBA628531D}" srcOrd="0" destOrd="0" presId="urn:microsoft.com/office/officeart/2009/3/layout/StepUpProcess"/>
    <dgm:cxn modelId="{5E81BBA5-32FD-B547-A611-5A2ECBB86DAD}" type="presOf" srcId="{59D46144-B281-4548-8B12-DF165030FD62}" destId="{1878909B-AECD-6742-9565-6E3F774B2FAC}" srcOrd="0" destOrd="0" presId="urn:microsoft.com/office/officeart/2009/3/layout/StepUpProcess"/>
    <dgm:cxn modelId="{DE98B8BE-88BE-2246-A12B-710874A8373B}" srcId="{C3E46161-44E3-734D-A34F-B9628591939F}" destId="{2ACCE2A9-5E5A-8848-B445-137C58FCD870}" srcOrd="4" destOrd="0" parTransId="{08041985-ADA9-E447-BC14-F71D8FC3CBC7}" sibTransId="{6D913F22-DFB2-664C-B280-2B7DF448100E}"/>
    <dgm:cxn modelId="{19D0F5A4-8A3E-114D-B431-651697C18E1A}" type="presOf" srcId="{2ACCE2A9-5E5A-8848-B445-137C58FCD870}" destId="{E9B1862F-B98A-CB40-BE0B-2CF92F6BEBEA}" srcOrd="0" destOrd="0" presId="urn:microsoft.com/office/officeart/2009/3/layout/StepUpProcess"/>
    <dgm:cxn modelId="{CD17C97E-1F8A-D641-A11E-C2EAAE1EB6FE}" type="presOf" srcId="{6E84ED08-E277-9548-9E8D-C0373AD8AAF7}" destId="{D6420EA4-66F8-F646-9836-037D60AFAE82}" srcOrd="0" destOrd="0" presId="urn:microsoft.com/office/officeart/2009/3/layout/StepUpProcess"/>
    <dgm:cxn modelId="{0E41FCE0-0E61-424B-A78C-EE3223E218E6}" type="presOf" srcId="{C3E46161-44E3-734D-A34F-B9628591939F}" destId="{174210B6-7984-534F-87CA-404D290A968D}" srcOrd="0" destOrd="0" presId="urn:microsoft.com/office/officeart/2009/3/layout/StepUpProcess"/>
    <dgm:cxn modelId="{052A84E2-7B76-754E-BE13-23E1DFD7392A}" srcId="{C3E46161-44E3-734D-A34F-B9628591939F}" destId="{59D46144-B281-4548-8B12-DF165030FD62}" srcOrd="3" destOrd="0" parTransId="{D29E0B7B-5347-5646-BF35-E4862E9AAC3D}" sibTransId="{CFDF85E6-E888-9041-882F-294FD54C6D87}"/>
    <dgm:cxn modelId="{D0D12DD4-52F5-1C4E-BCAC-301789B4BDF5}" srcId="{C3E46161-44E3-734D-A34F-B9628591939F}" destId="{6E84ED08-E277-9548-9E8D-C0373AD8AAF7}" srcOrd="1" destOrd="0" parTransId="{22E9247F-F45B-7146-84A0-153DD414AB42}" sibTransId="{B58B495B-CC5F-EA44-95B6-D6A97DA967E0}"/>
    <dgm:cxn modelId="{A09E87A0-E2DA-6D47-B970-BAB6F05A116E}" type="presParOf" srcId="{174210B6-7984-534F-87CA-404D290A968D}" destId="{FA131BDE-4FD2-EF4F-8F8C-7B2EE150472D}" srcOrd="0" destOrd="0" presId="urn:microsoft.com/office/officeart/2009/3/layout/StepUpProcess"/>
    <dgm:cxn modelId="{29F5C2C3-45EC-AF43-8081-ADD0CC4099A8}" type="presParOf" srcId="{FA131BDE-4FD2-EF4F-8F8C-7B2EE150472D}" destId="{F229E77C-A9A8-B64A-A45F-AFA1E3780C04}" srcOrd="0" destOrd="0" presId="urn:microsoft.com/office/officeart/2009/3/layout/StepUpProcess"/>
    <dgm:cxn modelId="{5FA65865-5F37-4147-8AEF-0D975B9C3023}" type="presParOf" srcId="{FA131BDE-4FD2-EF4F-8F8C-7B2EE150472D}" destId="{567B1622-843C-6741-A037-4B4A58F7FFFB}" srcOrd="1" destOrd="0" presId="urn:microsoft.com/office/officeart/2009/3/layout/StepUpProcess"/>
    <dgm:cxn modelId="{10009D17-972E-4140-8B89-4CA0A1525D0A}" type="presParOf" srcId="{FA131BDE-4FD2-EF4F-8F8C-7B2EE150472D}" destId="{E650B730-C2B2-F640-8DAA-9F47DE43EB6F}" srcOrd="2" destOrd="0" presId="urn:microsoft.com/office/officeart/2009/3/layout/StepUpProcess"/>
    <dgm:cxn modelId="{AB72F126-A925-354D-82C5-87B4EEE79173}" type="presParOf" srcId="{174210B6-7984-534F-87CA-404D290A968D}" destId="{4F48DF6F-70A6-194C-B7DC-0D25C0D6B344}" srcOrd="1" destOrd="0" presId="urn:microsoft.com/office/officeart/2009/3/layout/StepUpProcess"/>
    <dgm:cxn modelId="{B2696558-F90A-8246-ABAE-FBA5053F0E74}" type="presParOf" srcId="{4F48DF6F-70A6-194C-B7DC-0D25C0D6B344}" destId="{4839CDA0-C19F-0B49-BA6D-07420DCC7BDE}" srcOrd="0" destOrd="0" presId="urn:microsoft.com/office/officeart/2009/3/layout/StepUpProcess"/>
    <dgm:cxn modelId="{C428F365-0E64-C249-A0BF-72E7DA0C6F4F}" type="presParOf" srcId="{174210B6-7984-534F-87CA-404D290A968D}" destId="{9B93B91D-EF8A-C146-B2E4-163C90412F60}" srcOrd="2" destOrd="0" presId="urn:microsoft.com/office/officeart/2009/3/layout/StepUpProcess"/>
    <dgm:cxn modelId="{FE979030-F13C-F142-B004-607E87A9AD51}" type="presParOf" srcId="{9B93B91D-EF8A-C146-B2E4-163C90412F60}" destId="{A252FAAA-6F63-9D4B-A891-6942C012CBF0}" srcOrd="0" destOrd="0" presId="urn:microsoft.com/office/officeart/2009/3/layout/StepUpProcess"/>
    <dgm:cxn modelId="{63E3E6FE-D842-8845-8B6F-A6934E51EE2E}" type="presParOf" srcId="{9B93B91D-EF8A-C146-B2E4-163C90412F60}" destId="{D6420EA4-66F8-F646-9836-037D60AFAE82}" srcOrd="1" destOrd="0" presId="urn:microsoft.com/office/officeart/2009/3/layout/StepUpProcess"/>
    <dgm:cxn modelId="{6523317F-2214-0345-976C-01BE487A1DCE}" type="presParOf" srcId="{9B93B91D-EF8A-C146-B2E4-163C90412F60}" destId="{2D43BC61-29BB-5E46-9C17-52445FBF02F1}" srcOrd="2" destOrd="0" presId="urn:microsoft.com/office/officeart/2009/3/layout/StepUpProcess"/>
    <dgm:cxn modelId="{51D5DEEB-8A98-DF45-9D22-33E489E7A2E1}" type="presParOf" srcId="{174210B6-7984-534F-87CA-404D290A968D}" destId="{9A2D9C1A-F904-ED49-ADA2-9F8F68A74A2D}" srcOrd="3" destOrd="0" presId="urn:microsoft.com/office/officeart/2009/3/layout/StepUpProcess"/>
    <dgm:cxn modelId="{0B9279F0-BE75-4F47-A8EA-C9B28245B0FA}" type="presParOf" srcId="{9A2D9C1A-F904-ED49-ADA2-9F8F68A74A2D}" destId="{18E472F6-7875-CD4E-81D7-015D5E96C983}" srcOrd="0" destOrd="0" presId="urn:microsoft.com/office/officeart/2009/3/layout/StepUpProcess"/>
    <dgm:cxn modelId="{6D56EB10-1BE3-1C4D-A13A-78D6072604FE}" type="presParOf" srcId="{174210B6-7984-534F-87CA-404D290A968D}" destId="{20C5487B-5644-DB46-BF42-34AFD6B4E745}" srcOrd="4" destOrd="0" presId="urn:microsoft.com/office/officeart/2009/3/layout/StepUpProcess"/>
    <dgm:cxn modelId="{17667D56-7808-2F4C-80F2-89FC230C56B7}" type="presParOf" srcId="{20C5487B-5644-DB46-BF42-34AFD6B4E745}" destId="{C71650DA-0EB8-394F-98A2-86BD202FD4CE}" srcOrd="0" destOrd="0" presId="urn:microsoft.com/office/officeart/2009/3/layout/StepUpProcess"/>
    <dgm:cxn modelId="{A4922489-53B3-E74C-A076-033D7AD4F08D}" type="presParOf" srcId="{20C5487B-5644-DB46-BF42-34AFD6B4E745}" destId="{500BB50E-86C9-6441-9189-A49585400315}" srcOrd="1" destOrd="0" presId="urn:microsoft.com/office/officeart/2009/3/layout/StepUpProcess"/>
    <dgm:cxn modelId="{96B7CB2B-D1A5-5048-8418-496403D806F0}" type="presParOf" srcId="{20C5487B-5644-DB46-BF42-34AFD6B4E745}" destId="{A3378405-BE1D-0240-A3D4-52A79E2DA7A8}" srcOrd="2" destOrd="0" presId="urn:microsoft.com/office/officeart/2009/3/layout/StepUpProcess"/>
    <dgm:cxn modelId="{6F6A8B4F-ECF4-A343-86B4-B01110883701}" type="presParOf" srcId="{174210B6-7984-534F-87CA-404D290A968D}" destId="{7E4CFA17-BC6D-5945-AC70-3150FA055E06}" srcOrd="5" destOrd="0" presId="urn:microsoft.com/office/officeart/2009/3/layout/StepUpProcess"/>
    <dgm:cxn modelId="{E7BCB3AD-559B-0B4F-85D3-C0982FE3FA25}" type="presParOf" srcId="{7E4CFA17-BC6D-5945-AC70-3150FA055E06}" destId="{E3489E92-22C3-EE42-914D-80F62714D153}" srcOrd="0" destOrd="0" presId="urn:microsoft.com/office/officeart/2009/3/layout/StepUpProcess"/>
    <dgm:cxn modelId="{3FDBC1CC-33C0-604D-9848-8D39FC1FBE40}" type="presParOf" srcId="{174210B6-7984-534F-87CA-404D290A968D}" destId="{4C515894-A070-E245-A8FB-AFBA2F689203}" srcOrd="6" destOrd="0" presId="urn:microsoft.com/office/officeart/2009/3/layout/StepUpProcess"/>
    <dgm:cxn modelId="{210A5850-D131-CA46-B2F9-293F90FC243D}" type="presParOf" srcId="{4C515894-A070-E245-A8FB-AFBA2F689203}" destId="{A7C4E59C-7882-7646-85EB-3CE1C78A3CF6}" srcOrd="0" destOrd="0" presId="urn:microsoft.com/office/officeart/2009/3/layout/StepUpProcess"/>
    <dgm:cxn modelId="{56616811-08D4-774F-8D1A-06FB2608C6B4}" type="presParOf" srcId="{4C515894-A070-E245-A8FB-AFBA2F689203}" destId="{1878909B-AECD-6742-9565-6E3F774B2FAC}" srcOrd="1" destOrd="0" presId="urn:microsoft.com/office/officeart/2009/3/layout/StepUpProcess"/>
    <dgm:cxn modelId="{4CDBA51B-CC81-674B-BBC0-7FD49A269F35}" type="presParOf" srcId="{4C515894-A070-E245-A8FB-AFBA2F689203}" destId="{2839D1E8-1899-2841-AF06-BEF7227BC651}" srcOrd="2" destOrd="0" presId="urn:microsoft.com/office/officeart/2009/3/layout/StepUpProcess"/>
    <dgm:cxn modelId="{2A80BC27-41ED-8149-9532-22AD3445CE07}" type="presParOf" srcId="{174210B6-7984-534F-87CA-404D290A968D}" destId="{7A47E9F0-9709-9F48-B6D9-EA9B911CDF30}" srcOrd="7" destOrd="0" presId="urn:microsoft.com/office/officeart/2009/3/layout/StepUpProcess"/>
    <dgm:cxn modelId="{7C01E4B9-A3FE-3042-842E-B01766228BE1}" type="presParOf" srcId="{7A47E9F0-9709-9F48-B6D9-EA9B911CDF30}" destId="{C4D3CCDC-0E0C-F44B-97A8-7D36B49FAECA}" srcOrd="0" destOrd="0" presId="urn:microsoft.com/office/officeart/2009/3/layout/StepUpProcess"/>
    <dgm:cxn modelId="{4A6D0293-D81D-614F-8F5B-87BED79B7640}" type="presParOf" srcId="{174210B6-7984-534F-87CA-404D290A968D}" destId="{032398BD-69F0-374C-A3BB-A9CCB50E2EBE}" srcOrd="8" destOrd="0" presId="urn:microsoft.com/office/officeart/2009/3/layout/StepUpProcess"/>
    <dgm:cxn modelId="{C8ABC116-1DB3-1F4A-8E21-1F6F655CB983}" type="presParOf" srcId="{032398BD-69F0-374C-A3BB-A9CCB50E2EBE}" destId="{B43B7EAE-60CF-EC41-B999-6DABE0A93DD4}" srcOrd="0" destOrd="0" presId="urn:microsoft.com/office/officeart/2009/3/layout/StepUpProcess"/>
    <dgm:cxn modelId="{5A90EB08-74E0-9E45-B98D-D5D2E3DBAFED}" type="presParOf" srcId="{032398BD-69F0-374C-A3BB-A9CCB50E2EBE}" destId="{E9B1862F-B98A-CB40-BE0B-2CF92F6BEBEA}" srcOrd="1" destOrd="0" presId="urn:microsoft.com/office/officeart/2009/3/layout/StepUpProcess"/>
    <dgm:cxn modelId="{104DD4FF-91CE-B24E-B6EB-7C6E71EFFFF8}" type="presParOf" srcId="{032398BD-69F0-374C-A3BB-A9CCB50E2EBE}" destId="{CD3E4390-97BD-DF4A-8FF3-C413EEBB408E}" srcOrd="2" destOrd="0" presId="urn:microsoft.com/office/officeart/2009/3/layout/StepUpProcess"/>
    <dgm:cxn modelId="{DAB07521-C49C-5B4F-B753-3FBEF14EF88C}" type="presParOf" srcId="{174210B6-7984-534F-87CA-404D290A968D}" destId="{4464616B-0CBA-8347-8609-84E20C164B7B}" srcOrd="9" destOrd="0" presId="urn:microsoft.com/office/officeart/2009/3/layout/StepUpProcess"/>
    <dgm:cxn modelId="{BDE6FC89-B37C-8946-8151-FA94DE92C677}" type="presParOf" srcId="{4464616B-0CBA-8347-8609-84E20C164B7B}" destId="{4BF68AD0-0EA4-9141-80A2-9E8625C3D6E7}" srcOrd="0" destOrd="0" presId="urn:microsoft.com/office/officeart/2009/3/layout/StepUpProcess"/>
    <dgm:cxn modelId="{5B832C99-612E-6B42-8432-7CE9DBB95955}" type="presParOf" srcId="{174210B6-7984-534F-87CA-404D290A968D}" destId="{21A34A41-F097-0C4A-9CF5-9F1CB13DE29B}" srcOrd="10" destOrd="0" presId="urn:microsoft.com/office/officeart/2009/3/layout/StepUpProcess"/>
    <dgm:cxn modelId="{454A0DDF-E26C-D145-9D1B-2040F1ED4162}" type="presParOf" srcId="{21A34A41-F097-0C4A-9CF5-9F1CB13DE29B}" destId="{FE9C9C54-1C82-434C-A901-7BC0A12C62F2}" srcOrd="0" destOrd="0" presId="urn:microsoft.com/office/officeart/2009/3/layout/StepUpProcess"/>
    <dgm:cxn modelId="{E8EEE2EE-4EED-D847-A832-4276957EE9AA}" type="presParOf" srcId="{21A34A41-F097-0C4A-9CF5-9F1CB13DE29B}" destId="{428CC052-238E-4C40-A89F-71CBA628531D}" srcOrd="1" destOrd="0" presId="urn:microsoft.com/office/officeart/2009/3/layout/StepUpProcess"/>
    <dgm:cxn modelId="{A8594E03-7806-6C43-84EC-1449521558D0}" type="presParOf" srcId="{21A34A41-F097-0C4A-9CF5-9F1CB13DE29B}" destId="{EF464884-A59C-944C-BF2A-DB81D4FE6972}" srcOrd="2" destOrd="0" presId="urn:microsoft.com/office/officeart/2009/3/layout/StepUpProcess"/>
    <dgm:cxn modelId="{18980F52-3C30-4041-8CC9-F62A171FA8C7}" type="presParOf" srcId="{174210B6-7984-534F-87CA-404D290A968D}" destId="{B8F9C420-3A34-6949-BE23-F09123D5BBAD}" srcOrd="11" destOrd="0" presId="urn:microsoft.com/office/officeart/2009/3/layout/StepUpProcess"/>
    <dgm:cxn modelId="{7AC9022F-B71D-4E43-A5DB-6883BDB7A830}" type="presParOf" srcId="{B8F9C420-3A34-6949-BE23-F09123D5BBAD}" destId="{1D91EC73-66FF-4E46-BC99-8AB0460C7165}" srcOrd="0" destOrd="0" presId="urn:microsoft.com/office/officeart/2009/3/layout/StepUpProcess"/>
    <dgm:cxn modelId="{9B5CE34C-D2F1-E04B-AD86-7BF07D9CAB23}" type="presParOf" srcId="{174210B6-7984-534F-87CA-404D290A968D}" destId="{F021B0C4-AD38-364E-8A03-07C83E8BE8A3}" srcOrd="12" destOrd="0" presId="urn:microsoft.com/office/officeart/2009/3/layout/StepUpProcess"/>
    <dgm:cxn modelId="{13B72468-E4F9-2542-8C54-8CEA71A8AB2C}" type="presParOf" srcId="{F021B0C4-AD38-364E-8A03-07C83E8BE8A3}" destId="{B2A6D016-AB9E-3246-8D89-2951313D1183}" srcOrd="0" destOrd="0" presId="urn:microsoft.com/office/officeart/2009/3/layout/StepUpProcess"/>
    <dgm:cxn modelId="{DAEA2F5F-7FF5-444E-B9BD-9AB8B76DE074}" type="presParOf" srcId="{F021B0C4-AD38-364E-8A03-07C83E8BE8A3}" destId="{AC17CFE2-143B-454F-82A8-71749EB40D2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751172-14BB-9F45-BB3E-252B00AFB9FD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FB03FB-3178-0D43-8267-DEFDF1565C7F}">
      <dgm:prSet/>
      <dgm:spPr/>
      <dgm:t>
        <a:bodyPr/>
        <a:lstStyle/>
        <a:p>
          <a:pPr rtl="0"/>
          <a:r>
            <a:rPr lang="en-US" smtClean="0"/>
            <a:t>Name: Sara Allen</a:t>
          </a:r>
          <a:endParaRPr lang="en-US"/>
        </a:p>
      </dgm:t>
    </dgm:pt>
    <dgm:pt modelId="{94136F3B-B633-B64A-90A5-6F859F58784F}" type="parTrans" cxnId="{4C8E86F0-A048-884F-9AB5-67DE2F578A9C}">
      <dgm:prSet/>
      <dgm:spPr/>
      <dgm:t>
        <a:bodyPr/>
        <a:lstStyle/>
        <a:p>
          <a:endParaRPr lang="en-US"/>
        </a:p>
      </dgm:t>
    </dgm:pt>
    <dgm:pt modelId="{957DE568-395C-D84B-AAA8-9E0BED20B9EB}" type="sibTrans" cxnId="{4C8E86F0-A048-884F-9AB5-67DE2F578A9C}">
      <dgm:prSet/>
      <dgm:spPr/>
      <dgm:t>
        <a:bodyPr/>
        <a:lstStyle/>
        <a:p>
          <a:endParaRPr lang="en-US"/>
        </a:p>
      </dgm:t>
    </dgm:pt>
    <dgm:pt modelId="{CCA1D2CD-D94D-F24C-B690-970D41A6C8DA}">
      <dgm:prSet/>
      <dgm:spPr/>
      <dgm:t>
        <a:bodyPr/>
        <a:lstStyle/>
        <a:p>
          <a:pPr rtl="0"/>
          <a:r>
            <a:rPr lang="en-US" smtClean="0"/>
            <a:t>Age: 25 years Old</a:t>
          </a:r>
          <a:endParaRPr lang="en-US"/>
        </a:p>
      </dgm:t>
    </dgm:pt>
    <dgm:pt modelId="{94E538E8-83D9-2540-ACE6-D7E8FEE09714}" type="parTrans" cxnId="{AC260666-C0B2-BE4D-A353-C26417835DDB}">
      <dgm:prSet/>
      <dgm:spPr/>
      <dgm:t>
        <a:bodyPr/>
        <a:lstStyle/>
        <a:p>
          <a:endParaRPr lang="en-US"/>
        </a:p>
      </dgm:t>
    </dgm:pt>
    <dgm:pt modelId="{58C65E09-11EE-3848-ADF5-2A1DA937A628}" type="sibTrans" cxnId="{AC260666-C0B2-BE4D-A353-C26417835DDB}">
      <dgm:prSet/>
      <dgm:spPr/>
      <dgm:t>
        <a:bodyPr/>
        <a:lstStyle/>
        <a:p>
          <a:endParaRPr lang="en-US"/>
        </a:p>
      </dgm:t>
    </dgm:pt>
    <dgm:pt modelId="{EC7EEB84-C435-D446-9402-DC785276958F}">
      <dgm:prSet/>
      <dgm:spPr/>
      <dgm:t>
        <a:bodyPr/>
        <a:lstStyle/>
        <a:p>
          <a:pPr rtl="0"/>
          <a:r>
            <a:rPr lang="en-US" smtClean="0"/>
            <a:t>Current Area: Housekeeping</a:t>
          </a:r>
          <a:endParaRPr lang="en-US"/>
        </a:p>
      </dgm:t>
    </dgm:pt>
    <dgm:pt modelId="{693DE511-4A32-3A42-934B-3B5B7A690CF6}" type="parTrans" cxnId="{CD59380F-F4AC-4144-BA29-BB7B5B75EB39}">
      <dgm:prSet/>
      <dgm:spPr/>
      <dgm:t>
        <a:bodyPr/>
        <a:lstStyle/>
        <a:p>
          <a:endParaRPr lang="en-US"/>
        </a:p>
      </dgm:t>
    </dgm:pt>
    <dgm:pt modelId="{88296428-B67F-374D-8AFA-F63D13D2EB96}" type="sibTrans" cxnId="{CD59380F-F4AC-4144-BA29-BB7B5B75EB39}">
      <dgm:prSet/>
      <dgm:spPr/>
      <dgm:t>
        <a:bodyPr/>
        <a:lstStyle/>
        <a:p>
          <a:endParaRPr lang="en-US"/>
        </a:p>
      </dgm:t>
    </dgm:pt>
    <dgm:pt modelId="{9178E0CF-D146-E749-912B-AE1F46418C06}">
      <dgm:prSet/>
      <dgm:spPr/>
      <dgm:t>
        <a:bodyPr/>
        <a:lstStyle/>
        <a:p>
          <a:pPr rtl="0"/>
          <a:r>
            <a:rPr lang="en-US" smtClean="0"/>
            <a:t>Current Division: Rooms</a:t>
          </a:r>
          <a:endParaRPr lang="en-US"/>
        </a:p>
      </dgm:t>
    </dgm:pt>
    <dgm:pt modelId="{7F851EA8-37BA-7B4E-9501-AEBD9B4DFBA4}" type="parTrans" cxnId="{8E5936CC-10BA-8A4D-B57E-9CB1B457E567}">
      <dgm:prSet/>
      <dgm:spPr/>
      <dgm:t>
        <a:bodyPr/>
        <a:lstStyle/>
        <a:p>
          <a:endParaRPr lang="en-US"/>
        </a:p>
      </dgm:t>
    </dgm:pt>
    <dgm:pt modelId="{B913461B-0E85-9A46-B45D-3D827E1BE5AC}" type="sibTrans" cxnId="{8E5936CC-10BA-8A4D-B57E-9CB1B457E567}">
      <dgm:prSet/>
      <dgm:spPr/>
      <dgm:t>
        <a:bodyPr/>
        <a:lstStyle/>
        <a:p>
          <a:endParaRPr lang="en-US"/>
        </a:p>
      </dgm:t>
    </dgm:pt>
    <dgm:pt modelId="{DEC8EE6D-BB4B-A14C-BCE2-225DEA8EF055}">
      <dgm:prSet/>
      <dgm:spPr/>
      <dgm:t>
        <a:bodyPr/>
        <a:lstStyle/>
        <a:p>
          <a:pPr rtl="0"/>
          <a:r>
            <a:rPr lang="en-US" smtClean="0"/>
            <a:t>Current Job:  Housekeeper ( line level)</a:t>
          </a:r>
          <a:endParaRPr lang="en-US"/>
        </a:p>
      </dgm:t>
    </dgm:pt>
    <dgm:pt modelId="{863D49D9-5D41-3641-A587-75B5A2575568}" type="parTrans" cxnId="{6F1D6C38-5974-A74B-B2E5-D844D29DAFD4}">
      <dgm:prSet/>
      <dgm:spPr/>
      <dgm:t>
        <a:bodyPr/>
        <a:lstStyle/>
        <a:p>
          <a:endParaRPr lang="en-US"/>
        </a:p>
      </dgm:t>
    </dgm:pt>
    <dgm:pt modelId="{F164DD8E-BD4F-3844-9FA0-D00C8C2B059F}" type="sibTrans" cxnId="{6F1D6C38-5974-A74B-B2E5-D844D29DAFD4}">
      <dgm:prSet/>
      <dgm:spPr/>
      <dgm:t>
        <a:bodyPr/>
        <a:lstStyle/>
        <a:p>
          <a:endParaRPr lang="en-US"/>
        </a:p>
      </dgm:t>
    </dgm:pt>
    <dgm:pt modelId="{0AA8732A-4F59-9E47-AA47-D3B9420B4120}">
      <dgm:prSet/>
      <dgm:spPr/>
      <dgm:t>
        <a:bodyPr/>
        <a:lstStyle/>
        <a:p>
          <a:pPr rtl="0"/>
          <a:r>
            <a:rPr lang="en-US" smtClean="0"/>
            <a:t>Readiness Ratio: 3</a:t>
          </a:r>
          <a:endParaRPr lang="en-US"/>
        </a:p>
      </dgm:t>
    </dgm:pt>
    <dgm:pt modelId="{7A8DDB8A-957E-8640-ABCD-5A23DFED5712}" type="parTrans" cxnId="{CE49A2E4-DBCE-DE47-8C21-A6C9EA72E017}">
      <dgm:prSet/>
      <dgm:spPr/>
      <dgm:t>
        <a:bodyPr/>
        <a:lstStyle/>
        <a:p>
          <a:endParaRPr lang="en-US"/>
        </a:p>
      </dgm:t>
    </dgm:pt>
    <dgm:pt modelId="{3C9EAE72-3E66-4140-B9E5-D56ABCCB504D}" type="sibTrans" cxnId="{CE49A2E4-DBCE-DE47-8C21-A6C9EA72E017}">
      <dgm:prSet/>
      <dgm:spPr/>
      <dgm:t>
        <a:bodyPr/>
        <a:lstStyle/>
        <a:p>
          <a:endParaRPr lang="en-US"/>
        </a:p>
      </dgm:t>
    </dgm:pt>
    <dgm:pt modelId="{7A75DE7F-0F1B-9B48-BB38-0556544AA898}">
      <dgm:prSet/>
      <dgm:spPr/>
      <dgm:t>
        <a:bodyPr/>
        <a:lstStyle/>
        <a:p>
          <a:pPr rtl="0"/>
          <a:r>
            <a:rPr lang="en-US" smtClean="0"/>
            <a:t>Experience current position: 1 years</a:t>
          </a:r>
          <a:endParaRPr lang="en-US"/>
        </a:p>
      </dgm:t>
    </dgm:pt>
    <dgm:pt modelId="{D1AC3B74-EE0C-5049-9709-443269CD20DB}" type="parTrans" cxnId="{9ACBA12A-AA8E-6242-A2A6-ED8B7C6E79C1}">
      <dgm:prSet/>
      <dgm:spPr/>
      <dgm:t>
        <a:bodyPr/>
        <a:lstStyle/>
        <a:p>
          <a:endParaRPr lang="en-US"/>
        </a:p>
      </dgm:t>
    </dgm:pt>
    <dgm:pt modelId="{026CBB6B-FF34-D94E-AC02-F7047AECE4D8}" type="sibTrans" cxnId="{9ACBA12A-AA8E-6242-A2A6-ED8B7C6E79C1}">
      <dgm:prSet/>
      <dgm:spPr/>
      <dgm:t>
        <a:bodyPr/>
        <a:lstStyle/>
        <a:p>
          <a:endParaRPr lang="en-US"/>
        </a:p>
      </dgm:t>
    </dgm:pt>
    <dgm:pt modelId="{7BD9092E-8569-6743-95A8-C5E03A9A8428}">
      <dgm:prSet/>
      <dgm:spPr/>
      <dgm:t>
        <a:bodyPr/>
        <a:lstStyle/>
        <a:p>
          <a:pPr rtl="0"/>
          <a:r>
            <a:rPr lang="en-US" dirty="0" smtClean="0"/>
            <a:t>Experience in the area: 2 years</a:t>
          </a:r>
          <a:endParaRPr lang="en-US" dirty="0"/>
        </a:p>
      </dgm:t>
    </dgm:pt>
    <dgm:pt modelId="{8404FF3D-0E8C-2E41-BD88-ADAE661E3EEC}" type="parTrans" cxnId="{80E49A7C-7CBE-EE48-A4D0-6DB8DE0E60FA}">
      <dgm:prSet/>
      <dgm:spPr/>
      <dgm:t>
        <a:bodyPr/>
        <a:lstStyle/>
        <a:p>
          <a:endParaRPr lang="en-US"/>
        </a:p>
      </dgm:t>
    </dgm:pt>
    <dgm:pt modelId="{482CEB1B-2BC9-8142-847F-B649146F154F}" type="sibTrans" cxnId="{80E49A7C-7CBE-EE48-A4D0-6DB8DE0E60FA}">
      <dgm:prSet/>
      <dgm:spPr/>
      <dgm:t>
        <a:bodyPr/>
        <a:lstStyle/>
        <a:p>
          <a:endParaRPr lang="en-US"/>
        </a:p>
      </dgm:t>
    </dgm:pt>
    <dgm:pt modelId="{9BC98430-AEFA-BD46-BB44-363A65A1E6C0}">
      <dgm:prSet/>
      <dgm:spPr/>
      <dgm:t>
        <a:bodyPr/>
        <a:lstStyle/>
        <a:p>
          <a:pPr rtl="0"/>
          <a:r>
            <a:rPr lang="en-US" smtClean="0"/>
            <a:t>Experience within the company: 3 years</a:t>
          </a:r>
          <a:endParaRPr lang="en-US"/>
        </a:p>
      </dgm:t>
    </dgm:pt>
    <dgm:pt modelId="{E58370D1-74B1-AC42-B6A6-A22B72AEE046}" type="parTrans" cxnId="{45D23891-04CF-6C4F-AB4D-42BA9DAA3AF8}">
      <dgm:prSet/>
      <dgm:spPr/>
      <dgm:t>
        <a:bodyPr/>
        <a:lstStyle/>
        <a:p>
          <a:endParaRPr lang="en-US"/>
        </a:p>
      </dgm:t>
    </dgm:pt>
    <dgm:pt modelId="{02118F02-DDFD-8F41-BE13-4F194EF3B2B2}" type="sibTrans" cxnId="{45D23891-04CF-6C4F-AB4D-42BA9DAA3AF8}">
      <dgm:prSet/>
      <dgm:spPr/>
      <dgm:t>
        <a:bodyPr/>
        <a:lstStyle/>
        <a:p>
          <a:endParaRPr lang="en-US"/>
        </a:p>
      </dgm:t>
    </dgm:pt>
    <dgm:pt modelId="{897BB9C5-DF8D-184B-896D-F066E54988F8}">
      <dgm:prSet/>
      <dgm:spPr/>
      <dgm:t>
        <a:bodyPr/>
        <a:lstStyle/>
        <a:p>
          <a:r>
            <a:rPr lang="en-US" dirty="0" smtClean="0"/>
            <a:t>Mobility: yes</a:t>
          </a:r>
          <a:endParaRPr lang="en-US" dirty="0"/>
        </a:p>
      </dgm:t>
    </dgm:pt>
    <dgm:pt modelId="{7B2B7470-4B1C-1345-9BC6-0775543391D6}" type="parTrans" cxnId="{8B2E8DD2-9299-044C-9A43-A14A34FE6FD9}">
      <dgm:prSet/>
      <dgm:spPr/>
      <dgm:t>
        <a:bodyPr/>
        <a:lstStyle/>
        <a:p>
          <a:endParaRPr lang="en-US"/>
        </a:p>
      </dgm:t>
    </dgm:pt>
    <dgm:pt modelId="{A29E7338-CC7B-D945-A9E7-98ADDED77072}" type="sibTrans" cxnId="{8B2E8DD2-9299-044C-9A43-A14A34FE6FD9}">
      <dgm:prSet/>
      <dgm:spPr/>
      <dgm:t>
        <a:bodyPr/>
        <a:lstStyle/>
        <a:p>
          <a:endParaRPr lang="en-US"/>
        </a:p>
      </dgm:t>
    </dgm:pt>
    <dgm:pt modelId="{57E00ADE-9B6A-F440-9379-D2B81FB0B77C}" type="pres">
      <dgm:prSet presAssocID="{38751172-14BB-9F45-BB3E-252B00AFB9F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CE14C56-4F32-AF41-800A-EBCEBA0EEAE5}" type="pres">
      <dgm:prSet presAssocID="{A0FB03FB-3178-0D43-8267-DEFDF1565C7F}" presName="thickLine" presStyleLbl="alignNode1" presStyleIdx="0" presStyleCnt="10"/>
      <dgm:spPr/>
    </dgm:pt>
    <dgm:pt modelId="{28771BEB-76B1-0841-9976-B5DBCC227E39}" type="pres">
      <dgm:prSet presAssocID="{A0FB03FB-3178-0D43-8267-DEFDF1565C7F}" presName="horz1" presStyleCnt="0"/>
      <dgm:spPr/>
    </dgm:pt>
    <dgm:pt modelId="{CE7A23BB-3696-2D4E-857C-25DB9292B29B}" type="pres">
      <dgm:prSet presAssocID="{A0FB03FB-3178-0D43-8267-DEFDF1565C7F}" presName="tx1" presStyleLbl="revTx" presStyleIdx="0" presStyleCnt="10"/>
      <dgm:spPr/>
      <dgm:t>
        <a:bodyPr/>
        <a:lstStyle/>
        <a:p>
          <a:endParaRPr lang="en-US"/>
        </a:p>
      </dgm:t>
    </dgm:pt>
    <dgm:pt modelId="{99F5C2AC-7345-0C47-ABD4-3B7D43CB6FAE}" type="pres">
      <dgm:prSet presAssocID="{A0FB03FB-3178-0D43-8267-DEFDF1565C7F}" presName="vert1" presStyleCnt="0"/>
      <dgm:spPr/>
    </dgm:pt>
    <dgm:pt modelId="{9E18C053-3035-0641-A5BA-47AB4AFC5356}" type="pres">
      <dgm:prSet presAssocID="{CCA1D2CD-D94D-F24C-B690-970D41A6C8DA}" presName="thickLine" presStyleLbl="alignNode1" presStyleIdx="1" presStyleCnt="10"/>
      <dgm:spPr/>
    </dgm:pt>
    <dgm:pt modelId="{A767F2A3-C15D-8C46-8E0B-F1A7C0D39BEC}" type="pres">
      <dgm:prSet presAssocID="{CCA1D2CD-D94D-F24C-B690-970D41A6C8DA}" presName="horz1" presStyleCnt="0"/>
      <dgm:spPr/>
    </dgm:pt>
    <dgm:pt modelId="{80FDEBB1-289B-274F-B1E6-B491E5F96B4A}" type="pres">
      <dgm:prSet presAssocID="{CCA1D2CD-D94D-F24C-B690-970D41A6C8DA}" presName="tx1" presStyleLbl="revTx" presStyleIdx="1" presStyleCnt="10"/>
      <dgm:spPr/>
      <dgm:t>
        <a:bodyPr/>
        <a:lstStyle/>
        <a:p>
          <a:endParaRPr lang="en-US"/>
        </a:p>
      </dgm:t>
    </dgm:pt>
    <dgm:pt modelId="{4867B994-740E-BB41-B19D-E7D2AAFD0963}" type="pres">
      <dgm:prSet presAssocID="{CCA1D2CD-D94D-F24C-B690-970D41A6C8DA}" presName="vert1" presStyleCnt="0"/>
      <dgm:spPr/>
    </dgm:pt>
    <dgm:pt modelId="{EEF1F43C-FB57-BD4F-8DB3-F4C2702CA467}" type="pres">
      <dgm:prSet presAssocID="{EC7EEB84-C435-D446-9402-DC785276958F}" presName="thickLine" presStyleLbl="alignNode1" presStyleIdx="2" presStyleCnt="10"/>
      <dgm:spPr/>
    </dgm:pt>
    <dgm:pt modelId="{54B61B44-2312-934F-80EC-2323BC926CF5}" type="pres">
      <dgm:prSet presAssocID="{EC7EEB84-C435-D446-9402-DC785276958F}" presName="horz1" presStyleCnt="0"/>
      <dgm:spPr/>
    </dgm:pt>
    <dgm:pt modelId="{2FE5324D-C406-F241-A299-CCA6217CB34E}" type="pres">
      <dgm:prSet presAssocID="{EC7EEB84-C435-D446-9402-DC785276958F}" presName="tx1" presStyleLbl="revTx" presStyleIdx="2" presStyleCnt="10"/>
      <dgm:spPr/>
      <dgm:t>
        <a:bodyPr/>
        <a:lstStyle/>
        <a:p>
          <a:endParaRPr lang="en-US"/>
        </a:p>
      </dgm:t>
    </dgm:pt>
    <dgm:pt modelId="{0D022892-CD1B-BD4C-989C-C4341AA74C6B}" type="pres">
      <dgm:prSet presAssocID="{EC7EEB84-C435-D446-9402-DC785276958F}" presName="vert1" presStyleCnt="0"/>
      <dgm:spPr/>
    </dgm:pt>
    <dgm:pt modelId="{4FF51775-5265-584E-BBD3-A2E0E01896AF}" type="pres">
      <dgm:prSet presAssocID="{9178E0CF-D146-E749-912B-AE1F46418C06}" presName="thickLine" presStyleLbl="alignNode1" presStyleIdx="3" presStyleCnt="10"/>
      <dgm:spPr/>
    </dgm:pt>
    <dgm:pt modelId="{836B1346-F93E-DB48-A151-336B77F8A438}" type="pres">
      <dgm:prSet presAssocID="{9178E0CF-D146-E749-912B-AE1F46418C06}" presName="horz1" presStyleCnt="0"/>
      <dgm:spPr/>
    </dgm:pt>
    <dgm:pt modelId="{BE596CED-566D-0747-AE4B-98115BB2EE88}" type="pres">
      <dgm:prSet presAssocID="{9178E0CF-D146-E749-912B-AE1F46418C06}" presName="tx1" presStyleLbl="revTx" presStyleIdx="3" presStyleCnt="10"/>
      <dgm:spPr/>
      <dgm:t>
        <a:bodyPr/>
        <a:lstStyle/>
        <a:p>
          <a:endParaRPr lang="en-US"/>
        </a:p>
      </dgm:t>
    </dgm:pt>
    <dgm:pt modelId="{31F5D76A-83E3-634F-A1DD-DC719AB5BC9D}" type="pres">
      <dgm:prSet presAssocID="{9178E0CF-D146-E749-912B-AE1F46418C06}" presName="vert1" presStyleCnt="0"/>
      <dgm:spPr/>
    </dgm:pt>
    <dgm:pt modelId="{37172E57-49A1-114D-86A2-BE3D74A22D5F}" type="pres">
      <dgm:prSet presAssocID="{DEC8EE6D-BB4B-A14C-BCE2-225DEA8EF055}" presName="thickLine" presStyleLbl="alignNode1" presStyleIdx="4" presStyleCnt="10"/>
      <dgm:spPr/>
    </dgm:pt>
    <dgm:pt modelId="{850988CE-E671-D445-83C2-DA6E986B5138}" type="pres">
      <dgm:prSet presAssocID="{DEC8EE6D-BB4B-A14C-BCE2-225DEA8EF055}" presName="horz1" presStyleCnt="0"/>
      <dgm:spPr/>
    </dgm:pt>
    <dgm:pt modelId="{95C64F64-D1EA-EB42-9D77-C359DC69FED7}" type="pres">
      <dgm:prSet presAssocID="{DEC8EE6D-BB4B-A14C-BCE2-225DEA8EF055}" presName="tx1" presStyleLbl="revTx" presStyleIdx="4" presStyleCnt="10"/>
      <dgm:spPr/>
      <dgm:t>
        <a:bodyPr/>
        <a:lstStyle/>
        <a:p>
          <a:endParaRPr lang="en-US"/>
        </a:p>
      </dgm:t>
    </dgm:pt>
    <dgm:pt modelId="{565700D8-B5D1-4B48-ABE2-452681AA4339}" type="pres">
      <dgm:prSet presAssocID="{DEC8EE6D-BB4B-A14C-BCE2-225DEA8EF055}" presName="vert1" presStyleCnt="0"/>
      <dgm:spPr/>
    </dgm:pt>
    <dgm:pt modelId="{3F061CA9-AEC6-1D4A-A202-C69EB9C4041D}" type="pres">
      <dgm:prSet presAssocID="{0AA8732A-4F59-9E47-AA47-D3B9420B4120}" presName="thickLine" presStyleLbl="alignNode1" presStyleIdx="5" presStyleCnt="10"/>
      <dgm:spPr/>
    </dgm:pt>
    <dgm:pt modelId="{415BAE43-DFED-6D4D-8E52-2CC6D6B8E32A}" type="pres">
      <dgm:prSet presAssocID="{0AA8732A-4F59-9E47-AA47-D3B9420B4120}" presName="horz1" presStyleCnt="0"/>
      <dgm:spPr/>
    </dgm:pt>
    <dgm:pt modelId="{5C4E1F2F-30A6-D842-8DD1-6A09788BE3FD}" type="pres">
      <dgm:prSet presAssocID="{0AA8732A-4F59-9E47-AA47-D3B9420B4120}" presName="tx1" presStyleLbl="revTx" presStyleIdx="5" presStyleCnt="10"/>
      <dgm:spPr/>
      <dgm:t>
        <a:bodyPr/>
        <a:lstStyle/>
        <a:p>
          <a:endParaRPr lang="en-US"/>
        </a:p>
      </dgm:t>
    </dgm:pt>
    <dgm:pt modelId="{4E267E5E-37A5-C04A-B8C6-10F56E40E02D}" type="pres">
      <dgm:prSet presAssocID="{0AA8732A-4F59-9E47-AA47-D3B9420B4120}" presName="vert1" presStyleCnt="0"/>
      <dgm:spPr/>
    </dgm:pt>
    <dgm:pt modelId="{52D39EE3-D02A-1E45-A35F-E30754A06C64}" type="pres">
      <dgm:prSet presAssocID="{7A75DE7F-0F1B-9B48-BB38-0556544AA898}" presName="thickLine" presStyleLbl="alignNode1" presStyleIdx="6" presStyleCnt="10"/>
      <dgm:spPr/>
    </dgm:pt>
    <dgm:pt modelId="{9558271A-8ACC-A149-AB2B-71DDAA247835}" type="pres">
      <dgm:prSet presAssocID="{7A75DE7F-0F1B-9B48-BB38-0556544AA898}" presName="horz1" presStyleCnt="0"/>
      <dgm:spPr/>
    </dgm:pt>
    <dgm:pt modelId="{E8207327-159F-234B-BE02-481BDF505810}" type="pres">
      <dgm:prSet presAssocID="{7A75DE7F-0F1B-9B48-BB38-0556544AA898}" presName="tx1" presStyleLbl="revTx" presStyleIdx="6" presStyleCnt="10"/>
      <dgm:spPr/>
      <dgm:t>
        <a:bodyPr/>
        <a:lstStyle/>
        <a:p>
          <a:endParaRPr lang="en-US"/>
        </a:p>
      </dgm:t>
    </dgm:pt>
    <dgm:pt modelId="{12C07042-92D1-1F42-BCCF-3CB4CD661101}" type="pres">
      <dgm:prSet presAssocID="{7A75DE7F-0F1B-9B48-BB38-0556544AA898}" presName="vert1" presStyleCnt="0"/>
      <dgm:spPr/>
    </dgm:pt>
    <dgm:pt modelId="{86112B2D-EBF9-F34D-8B94-4355028B4B62}" type="pres">
      <dgm:prSet presAssocID="{7BD9092E-8569-6743-95A8-C5E03A9A8428}" presName="thickLine" presStyleLbl="alignNode1" presStyleIdx="7" presStyleCnt="10"/>
      <dgm:spPr/>
    </dgm:pt>
    <dgm:pt modelId="{13D3FB27-58D7-A847-BEE6-E96B723DEFB4}" type="pres">
      <dgm:prSet presAssocID="{7BD9092E-8569-6743-95A8-C5E03A9A8428}" presName="horz1" presStyleCnt="0"/>
      <dgm:spPr/>
    </dgm:pt>
    <dgm:pt modelId="{B19F840E-3959-0146-8CEF-12516FB90C15}" type="pres">
      <dgm:prSet presAssocID="{7BD9092E-8569-6743-95A8-C5E03A9A8428}" presName="tx1" presStyleLbl="revTx" presStyleIdx="7" presStyleCnt="10"/>
      <dgm:spPr/>
      <dgm:t>
        <a:bodyPr/>
        <a:lstStyle/>
        <a:p>
          <a:endParaRPr lang="en-US"/>
        </a:p>
      </dgm:t>
    </dgm:pt>
    <dgm:pt modelId="{5C9217F5-89A9-2E41-9A63-34BEDFB68CFA}" type="pres">
      <dgm:prSet presAssocID="{7BD9092E-8569-6743-95A8-C5E03A9A8428}" presName="vert1" presStyleCnt="0"/>
      <dgm:spPr/>
    </dgm:pt>
    <dgm:pt modelId="{B2898A8D-E46D-394B-8009-2ACE498579C3}" type="pres">
      <dgm:prSet presAssocID="{897BB9C5-DF8D-184B-896D-F066E54988F8}" presName="thickLine" presStyleLbl="alignNode1" presStyleIdx="8" presStyleCnt="10"/>
      <dgm:spPr/>
    </dgm:pt>
    <dgm:pt modelId="{B9807F54-4A92-6244-8A29-1CA5A6D4E269}" type="pres">
      <dgm:prSet presAssocID="{897BB9C5-DF8D-184B-896D-F066E54988F8}" presName="horz1" presStyleCnt="0"/>
      <dgm:spPr/>
    </dgm:pt>
    <dgm:pt modelId="{1F3F8E2B-9BF0-3245-A9C9-602D7E59FDCA}" type="pres">
      <dgm:prSet presAssocID="{897BB9C5-DF8D-184B-896D-F066E54988F8}" presName="tx1" presStyleLbl="revTx" presStyleIdx="8" presStyleCnt="10"/>
      <dgm:spPr/>
      <dgm:t>
        <a:bodyPr/>
        <a:lstStyle/>
        <a:p>
          <a:endParaRPr lang="en-US"/>
        </a:p>
      </dgm:t>
    </dgm:pt>
    <dgm:pt modelId="{B70AC30E-CCEF-B84C-8897-662DB50E72C8}" type="pres">
      <dgm:prSet presAssocID="{897BB9C5-DF8D-184B-896D-F066E54988F8}" presName="vert1" presStyleCnt="0"/>
      <dgm:spPr/>
    </dgm:pt>
    <dgm:pt modelId="{315266AF-AE7F-B640-8724-2800438C4D30}" type="pres">
      <dgm:prSet presAssocID="{9BC98430-AEFA-BD46-BB44-363A65A1E6C0}" presName="thickLine" presStyleLbl="alignNode1" presStyleIdx="9" presStyleCnt="10"/>
      <dgm:spPr/>
    </dgm:pt>
    <dgm:pt modelId="{3A4FB11B-2FB4-4A40-B6C5-D832FBCE9BBE}" type="pres">
      <dgm:prSet presAssocID="{9BC98430-AEFA-BD46-BB44-363A65A1E6C0}" presName="horz1" presStyleCnt="0"/>
      <dgm:spPr/>
    </dgm:pt>
    <dgm:pt modelId="{5B460A46-AF66-E945-9619-19890B947322}" type="pres">
      <dgm:prSet presAssocID="{9BC98430-AEFA-BD46-BB44-363A65A1E6C0}" presName="tx1" presStyleLbl="revTx" presStyleIdx="9" presStyleCnt="10"/>
      <dgm:spPr/>
      <dgm:t>
        <a:bodyPr/>
        <a:lstStyle/>
        <a:p>
          <a:endParaRPr lang="en-US"/>
        </a:p>
      </dgm:t>
    </dgm:pt>
    <dgm:pt modelId="{D634CEB8-1A15-184D-B407-026296A2B64F}" type="pres">
      <dgm:prSet presAssocID="{9BC98430-AEFA-BD46-BB44-363A65A1E6C0}" presName="vert1" presStyleCnt="0"/>
      <dgm:spPr/>
    </dgm:pt>
  </dgm:ptLst>
  <dgm:cxnLst>
    <dgm:cxn modelId="{921D74EC-A836-1E42-BE97-660587D4A1BE}" type="presOf" srcId="{9BC98430-AEFA-BD46-BB44-363A65A1E6C0}" destId="{5B460A46-AF66-E945-9619-19890B947322}" srcOrd="0" destOrd="0" presId="urn:microsoft.com/office/officeart/2008/layout/LinedList"/>
    <dgm:cxn modelId="{6F1D6C38-5974-A74B-B2E5-D844D29DAFD4}" srcId="{38751172-14BB-9F45-BB3E-252B00AFB9FD}" destId="{DEC8EE6D-BB4B-A14C-BCE2-225DEA8EF055}" srcOrd="4" destOrd="0" parTransId="{863D49D9-5D41-3641-A587-75B5A2575568}" sibTransId="{F164DD8E-BD4F-3844-9FA0-D00C8C2B059F}"/>
    <dgm:cxn modelId="{1AC96482-05F2-A344-A2C4-2CF14ABD26CC}" type="presOf" srcId="{7BD9092E-8569-6743-95A8-C5E03A9A8428}" destId="{B19F840E-3959-0146-8CEF-12516FB90C15}" srcOrd="0" destOrd="0" presId="urn:microsoft.com/office/officeart/2008/layout/LinedList"/>
    <dgm:cxn modelId="{E1AE0AD2-F546-C940-AA46-FB6C77ACD5FA}" type="presOf" srcId="{7A75DE7F-0F1B-9B48-BB38-0556544AA898}" destId="{E8207327-159F-234B-BE02-481BDF505810}" srcOrd="0" destOrd="0" presId="urn:microsoft.com/office/officeart/2008/layout/LinedList"/>
    <dgm:cxn modelId="{AC260666-C0B2-BE4D-A353-C26417835DDB}" srcId="{38751172-14BB-9F45-BB3E-252B00AFB9FD}" destId="{CCA1D2CD-D94D-F24C-B690-970D41A6C8DA}" srcOrd="1" destOrd="0" parTransId="{94E538E8-83D9-2540-ACE6-D7E8FEE09714}" sibTransId="{58C65E09-11EE-3848-ADF5-2A1DA937A628}"/>
    <dgm:cxn modelId="{45D23891-04CF-6C4F-AB4D-42BA9DAA3AF8}" srcId="{38751172-14BB-9F45-BB3E-252B00AFB9FD}" destId="{9BC98430-AEFA-BD46-BB44-363A65A1E6C0}" srcOrd="9" destOrd="0" parTransId="{E58370D1-74B1-AC42-B6A6-A22B72AEE046}" sibTransId="{02118F02-DDFD-8F41-BE13-4F194EF3B2B2}"/>
    <dgm:cxn modelId="{80E49A7C-7CBE-EE48-A4D0-6DB8DE0E60FA}" srcId="{38751172-14BB-9F45-BB3E-252B00AFB9FD}" destId="{7BD9092E-8569-6743-95A8-C5E03A9A8428}" srcOrd="7" destOrd="0" parTransId="{8404FF3D-0E8C-2E41-BD88-ADAE661E3EEC}" sibTransId="{482CEB1B-2BC9-8142-847F-B649146F154F}"/>
    <dgm:cxn modelId="{FDB9173C-76F8-3F44-90A4-2184E6C57064}" type="presOf" srcId="{A0FB03FB-3178-0D43-8267-DEFDF1565C7F}" destId="{CE7A23BB-3696-2D4E-857C-25DB9292B29B}" srcOrd="0" destOrd="0" presId="urn:microsoft.com/office/officeart/2008/layout/LinedList"/>
    <dgm:cxn modelId="{3E97DAE5-D3C7-FF40-B5B5-BD828E043AB2}" type="presOf" srcId="{9178E0CF-D146-E749-912B-AE1F46418C06}" destId="{BE596CED-566D-0747-AE4B-98115BB2EE88}" srcOrd="0" destOrd="0" presId="urn:microsoft.com/office/officeart/2008/layout/LinedList"/>
    <dgm:cxn modelId="{8E5936CC-10BA-8A4D-B57E-9CB1B457E567}" srcId="{38751172-14BB-9F45-BB3E-252B00AFB9FD}" destId="{9178E0CF-D146-E749-912B-AE1F46418C06}" srcOrd="3" destOrd="0" parTransId="{7F851EA8-37BA-7B4E-9501-AEBD9B4DFBA4}" sibTransId="{B913461B-0E85-9A46-B45D-3D827E1BE5AC}"/>
    <dgm:cxn modelId="{CD59380F-F4AC-4144-BA29-BB7B5B75EB39}" srcId="{38751172-14BB-9F45-BB3E-252B00AFB9FD}" destId="{EC7EEB84-C435-D446-9402-DC785276958F}" srcOrd="2" destOrd="0" parTransId="{693DE511-4A32-3A42-934B-3B5B7A690CF6}" sibTransId="{88296428-B67F-374D-8AFA-F63D13D2EB96}"/>
    <dgm:cxn modelId="{EBB5E7CC-C248-F345-965F-97E34B8E65CA}" type="presOf" srcId="{897BB9C5-DF8D-184B-896D-F066E54988F8}" destId="{1F3F8E2B-9BF0-3245-A9C9-602D7E59FDCA}" srcOrd="0" destOrd="0" presId="urn:microsoft.com/office/officeart/2008/layout/LinedList"/>
    <dgm:cxn modelId="{00E06581-FCEE-9649-BB7A-390F0EF4CF27}" type="presOf" srcId="{38751172-14BB-9F45-BB3E-252B00AFB9FD}" destId="{57E00ADE-9B6A-F440-9379-D2B81FB0B77C}" srcOrd="0" destOrd="0" presId="urn:microsoft.com/office/officeart/2008/layout/LinedList"/>
    <dgm:cxn modelId="{9ACBA12A-AA8E-6242-A2A6-ED8B7C6E79C1}" srcId="{38751172-14BB-9F45-BB3E-252B00AFB9FD}" destId="{7A75DE7F-0F1B-9B48-BB38-0556544AA898}" srcOrd="6" destOrd="0" parTransId="{D1AC3B74-EE0C-5049-9709-443269CD20DB}" sibTransId="{026CBB6B-FF34-D94E-AC02-F7047AECE4D8}"/>
    <dgm:cxn modelId="{0C9865DE-CC4E-9C4B-99C6-67A1321E4221}" type="presOf" srcId="{DEC8EE6D-BB4B-A14C-BCE2-225DEA8EF055}" destId="{95C64F64-D1EA-EB42-9D77-C359DC69FED7}" srcOrd="0" destOrd="0" presId="urn:microsoft.com/office/officeart/2008/layout/LinedList"/>
    <dgm:cxn modelId="{4C8E86F0-A048-884F-9AB5-67DE2F578A9C}" srcId="{38751172-14BB-9F45-BB3E-252B00AFB9FD}" destId="{A0FB03FB-3178-0D43-8267-DEFDF1565C7F}" srcOrd="0" destOrd="0" parTransId="{94136F3B-B633-B64A-90A5-6F859F58784F}" sibTransId="{957DE568-395C-D84B-AAA8-9E0BED20B9EB}"/>
    <dgm:cxn modelId="{CE49A2E4-DBCE-DE47-8C21-A6C9EA72E017}" srcId="{38751172-14BB-9F45-BB3E-252B00AFB9FD}" destId="{0AA8732A-4F59-9E47-AA47-D3B9420B4120}" srcOrd="5" destOrd="0" parTransId="{7A8DDB8A-957E-8640-ABCD-5A23DFED5712}" sibTransId="{3C9EAE72-3E66-4140-B9E5-D56ABCCB504D}"/>
    <dgm:cxn modelId="{6CA58B19-C6F8-D140-ABF1-C203E9584E47}" type="presOf" srcId="{0AA8732A-4F59-9E47-AA47-D3B9420B4120}" destId="{5C4E1F2F-30A6-D842-8DD1-6A09788BE3FD}" srcOrd="0" destOrd="0" presId="urn:microsoft.com/office/officeart/2008/layout/LinedList"/>
    <dgm:cxn modelId="{89222BF1-FA5F-D944-A332-C43D35866193}" type="presOf" srcId="{EC7EEB84-C435-D446-9402-DC785276958F}" destId="{2FE5324D-C406-F241-A299-CCA6217CB34E}" srcOrd="0" destOrd="0" presId="urn:microsoft.com/office/officeart/2008/layout/LinedList"/>
    <dgm:cxn modelId="{D1ECB94E-1FDF-7748-B622-F526BD7B525D}" type="presOf" srcId="{CCA1D2CD-D94D-F24C-B690-970D41A6C8DA}" destId="{80FDEBB1-289B-274F-B1E6-B491E5F96B4A}" srcOrd="0" destOrd="0" presId="urn:microsoft.com/office/officeart/2008/layout/LinedList"/>
    <dgm:cxn modelId="{8B2E8DD2-9299-044C-9A43-A14A34FE6FD9}" srcId="{38751172-14BB-9F45-BB3E-252B00AFB9FD}" destId="{897BB9C5-DF8D-184B-896D-F066E54988F8}" srcOrd="8" destOrd="0" parTransId="{7B2B7470-4B1C-1345-9BC6-0775543391D6}" sibTransId="{A29E7338-CC7B-D945-A9E7-98ADDED77072}"/>
    <dgm:cxn modelId="{97546368-F291-FA48-A31C-5D0C0F4A1365}" type="presParOf" srcId="{57E00ADE-9B6A-F440-9379-D2B81FB0B77C}" destId="{3CE14C56-4F32-AF41-800A-EBCEBA0EEAE5}" srcOrd="0" destOrd="0" presId="urn:microsoft.com/office/officeart/2008/layout/LinedList"/>
    <dgm:cxn modelId="{7D81B33D-2ECE-0148-BDCB-91A4158D2B87}" type="presParOf" srcId="{57E00ADE-9B6A-F440-9379-D2B81FB0B77C}" destId="{28771BEB-76B1-0841-9976-B5DBCC227E39}" srcOrd="1" destOrd="0" presId="urn:microsoft.com/office/officeart/2008/layout/LinedList"/>
    <dgm:cxn modelId="{95144DB7-19A2-A047-95A9-771D97037C0D}" type="presParOf" srcId="{28771BEB-76B1-0841-9976-B5DBCC227E39}" destId="{CE7A23BB-3696-2D4E-857C-25DB9292B29B}" srcOrd="0" destOrd="0" presId="urn:microsoft.com/office/officeart/2008/layout/LinedList"/>
    <dgm:cxn modelId="{298DA6EE-77DA-944A-8E71-4120D805AD4F}" type="presParOf" srcId="{28771BEB-76B1-0841-9976-B5DBCC227E39}" destId="{99F5C2AC-7345-0C47-ABD4-3B7D43CB6FAE}" srcOrd="1" destOrd="0" presId="urn:microsoft.com/office/officeart/2008/layout/LinedList"/>
    <dgm:cxn modelId="{561F517C-A5D6-E84E-8A3D-44203E6AAB9F}" type="presParOf" srcId="{57E00ADE-9B6A-F440-9379-D2B81FB0B77C}" destId="{9E18C053-3035-0641-A5BA-47AB4AFC5356}" srcOrd="2" destOrd="0" presId="urn:microsoft.com/office/officeart/2008/layout/LinedList"/>
    <dgm:cxn modelId="{3225F2D3-5376-5E47-902B-001B1D281CF0}" type="presParOf" srcId="{57E00ADE-9B6A-F440-9379-D2B81FB0B77C}" destId="{A767F2A3-C15D-8C46-8E0B-F1A7C0D39BEC}" srcOrd="3" destOrd="0" presId="urn:microsoft.com/office/officeart/2008/layout/LinedList"/>
    <dgm:cxn modelId="{40359E6D-BA15-F742-B852-876FC4B430C4}" type="presParOf" srcId="{A767F2A3-C15D-8C46-8E0B-F1A7C0D39BEC}" destId="{80FDEBB1-289B-274F-B1E6-B491E5F96B4A}" srcOrd="0" destOrd="0" presId="urn:microsoft.com/office/officeart/2008/layout/LinedList"/>
    <dgm:cxn modelId="{6C6E9B99-44B4-4848-A7DD-BA4E29EAAC64}" type="presParOf" srcId="{A767F2A3-C15D-8C46-8E0B-F1A7C0D39BEC}" destId="{4867B994-740E-BB41-B19D-E7D2AAFD0963}" srcOrd="1" destOrd="0" presId="urn:microsoft.com/office/officeart/2008/layout/LinedList"/>
    <dgm:cxn modelId="{3900E397-095D-8344-85AA-D947C4EF1D7C}" type="presParOf" srcId="{57E00ADE-9B6A-F440-9379-D2B81FB0B77C}" destId="{EEF1F43C-FB57-BD4F-8DB3-F4C2702CA467}" srcOrd="4" destOrd="0" presId="urn:microsoft.com/office/officeart/2008/layout/LinedList"/>
    <dgm:cxn modelId="{910ACC96-86FE-1E46-8B7E-936F40F25CDE}" type="presParOf" srcId="{57E00ADE-9B6A-F440-9379-D2B81FB0B77C}" destId="{54B61B44-2312-934F-80EC-2323BC926CF5}" srcOrd="5" destOrd="0" presId="urn:microsoft.com/office/officeart/2008/layout/LinedList"/>
    <dgm:cxn modelId="{0D4C3597-D898-314A-A50D-3834A02471F1}" type="presParOf" srcId="{54B61B44-2312-934F-80EC-2323BC926CF5}" destId="{2FE5324D-C406-F241-A299-CCA6217CB34E}" srcOrd="0" destOrd="0" presId="urn:microsoft.com/office/officeart/2008/layout/LinedList"/>
    <dgm:cxn modelId="{33CA5709-73D1-E64E-B335-2FE8EB8A69A1}" type="presParOf" srcId="{54B61B44-2312-934F-80EC-2323BC926CF5}" destId="{0D022892-CD1B-BD4C-989C-C4341AA74C6B}" srcOrd="1" destOrd="0" presId="urn:microsoft.com/office/officeart/2008/layout/LinedList"/>
    <dgm:cxn modelId="{0DCD11BF-21A8-4048-8BA9-770B475B97C1}" type="presParOf" srcId="{57E00ADE-9B6A-F440-9379-D2B81FB0B77C}" destId="{4FF51775-5265-584E-BBD3-A2E0E01896AF}" srcOrd="6" destOrd="0" presId="urn:microsoft.com/office/officeart/2008/layout/LinedList"/>
    <dgm:cxn modelId="{E344E8B1-506F-3A42-B0E6-C68F873A2986}" type="presParOf" srcId="{57E00ADE-9B6A-F440-9379-D2B81FB0B77C}" destId="{836B1346-F93E-DB48-A151-336B77F8A438}" srcOrd="7" destOrd="0" presId="urn:microsoft.com/office/officeart/2008/layout/LinedList"/>
    <dgm:cxn modelId="{919E97F3-B173-B149-88B2-ACD8B528E7A4}" type="presParOf" srcId="{836B1346-F93E-DB48-A151-336B77F8A438}" destId="{BE596CED-566D-0747-AE4B-98115BB2EE88}" srcOrd="0" destOrd="0" presId="urn:microsoft.com/office/officeart/2008/layout/LinedList"/>
    <dgm:cxn modelId="{0705B3CF-3536-C64D-8AA8-E516B8E40965}" type="presParOf" srcId="{836B1346-F93E-DB48-A151-336B77F8A438}" destId="{31F5D76A-83E3-634F-A1DD-DC719AB5BC9D}" srcOrd="1" destOrd="0" presId="urn:microsoft.com/office/officeart/2008/layout/LinedList"/>
    <dgm:cxn modelId="{3A2EA190-25BA-FD47-8EF1-130DEC88119C}" type="presParOf" srcId="{57E00ADE-9B6A-F440-9379-D2B81FB0B77C}" destId="{37172E57-49A1-114D-86A2-BE3D74A22D5F}" srcOrd="8" destOrd="0" presId="urn:microsoft.com/office/officeart/2008/layout/LinedList"/>
    <dgm:cxn modelId="{83A572CA-29BC-CA40-95D7-CD05790607CC}" type="presParOf" srcId="{57E00ADE-9B6A-F440-9379-D2B81FB0B77C}" destId="{850988CE-E671-D445-83C2-DA6E986B5138}" srcOrd="9" destOrd="0" presId="urn:microsoft.com/office/officeart/2008/layout/LinedList"/>
    <dgm:cxn modelId="{13AB8C49-358B-914B-AC02-E1FFA48BCB32}" type="presParOf" srcId="{850988CE-E671-D445-83C2-DA6E986B5138}" destId="{95C64F64-D1EA-EB42-9D77-C359DC69FED7}" srcOrd="0" destOrd="0" presId="urn:microsoft.com/office/officeart/2008/layout/LinedList"/>
    <dgm:cxn modelId="{5AF1B782-2DD2-2949-B9E7-BFAB7445D19D}" type="presParOf" srcId="{850988CE-E671-D445-83C2-DA6E986B5138}" destId="{565700D8-B5D1-4B48-ABE2-452681AA4339}" srcOrd="1" destOrd="0" presId="urn:microsoft.com/office/officeart/2008/layout/LinedList"/>
    <dgm:cxn modelId="{D6953A60-592F-4C4D-A2B2-25086D4749C2}" type="presParOf" srcId="{57E00ADE-9B6A-F440-9379-D2B81FB0B77C}" destId="{3F061CA9-AEC6-1D4A-A202-C69EB9C4041D}" srcOrd="10" destOrd="0" presId="urn:microsoft.com/office/officeart/2008/layout/LinedList"/>
    <dgm:cxn modelId="{F008A7BD-2F36-3B44-A30D-DB7A331A76C4}" type="presParOf" srcId="{57E00ADE-9B6A-F440-9379-D2B81FB0B77C}" destId="{415BAE43-DFED-6D4D-8E52-2CC6D6B8E32A}" srcOrd="11" destOrd="0" presId="urn:microsoft.com/office/officeart/2008/layout/LinedList"/>
    <dgm:cxn modelId="{AEF3C95B-3055-BB48-B8CD-D52DFFA28A7E}" type="presParOf" srcId="{415BAE43-DFED-6D4D-8E52-2CC6D6B8E32A}" destId="{5C4E1F2F-30A6-D842-8DD1-6A09788BE3FD}" srcOrd="0" destOrd="0" presId="urn:microsoft.com/office/officeart/2008/layout/LinedList"/>
    <dgm:cxn modelId="{97CCE1F8-AB95-0A46-AD29-F5436DEADBC6}" type="presParOf" srcId="{415BAE43-DFED-6D4D-8E52-2CC6D6B8E32A}" destId="{4E267E5E-37A5-C04A-B8C6-10F56E40E02D}" srcOrd="1" destOrd="0" presId="urn:microsoft.com/office/officeart/2008/layout/LinedList"/>
    <dgm:cxn modelId="{B312B6C1-0486-514B-850A-DC5D8FBD6808}" type="presParOf" srcId="{57E00ADE-9B6A-F440-9379-D2B81FB0B77C}" destId="{52D39EE3-D02A-1E45-A35F-E30754A06C64}" srcOrd="12" destOrd="0" presId="urn:microsoft.com/office/officeart/2008/layout/LinedList"/>
    <dgm:cxn modelId="{9CD31111-C1F0-534C-ACDD-D92A0FC27669}" type="presParOf" srcId="{57E00ADE-9B6A-F440-9379-D2B81FB0B77C}" destId="{9558271A-8ACC-A149-AB2B-71DDAA247835}" srcOrd="13" destOrd="0" presId="urn:microsoft.com/office/officeart/2008/layout/LinedList"/>
    <dgm:cxn modelId="{F9A3D89D-8DA9-6540-973A-21FFFE702829}" type="presParOf" srcId="{9558271A-8ACC-A149-AB2B-71DDAA247835}" destId="{E8207327-159F-234B-BE02-481BDF505810}" srcOrd="0" destOrd="0" presId="urn:microsoft.com/office/officeart/2008/layout/LinedList"/>
    <dgm:cxn modelId="{CE346887-3D73-D44B-9D64-65133203D6EF}" type="presParOf" srcId="{9558271A-8ACC-A149-AB2B-71DDAA247835}" destId="{12C07042-92D1-1F42-BCCF-3CB4CD661101}" srcOrd="1" destOrd="0" presId="urn:microsoft.com/office/officeart/2008/layout/LinedList"/>
    <dgm:cxn modelId="{99A8BE59-87E2-3F46-9257-1FD4C900A828}" type="presParOf" srcId="{57E00ADE-9B6A-F440-9379-D2B81FB0B77C}" destId="{86112B2D-EBF9-F34D-8B94-4355028B4B62}" srcOrd="14" destOrd="0" presId="urn:microsoft.com/office/officeart/2008/layout/LinedList"/>
    <dgm:cxn modelId="{2AF9D955-8E0D-4A4E-B932-B1B73C3FFF63}" type="presParOf" srcId="{57E00ADE-9B6A-F440-9379-D2B81FB0B77C}" destId="{13D3FB27-58D7-A847-BEE6-E96B723DEFB4}" srcOrd="15" destOrd="0" presId="urn:microsoft.com/office/officeart/2008/layout/LinedList"/>
    <dgm:cxn modelId="{BF355A70-45B3-4F48-9146-3521C21BAAED}" type="presParOf" srcId="{13D3FB27-58D7-A847-BEE6-E96B723DEFB4}" destId="{B19F840E-3959-0146-8CEF-12516FB90C15}" srcOrd="0" destOrd="0" presId="urn:microsoft.com/office/officeart/2008/layout/LinedList"/>
    <dgm:cxn modelId="{3C07417B-BD7A-424D-A113-33596F39007B}" type="presParOf" srcId="{13D3FB27-58D7-A847-BEE6-E96B723DEFB4}" destId="{5C9217F5-89A9-2E41-9A63-34BEDFB68CFA}" srcOrd="1" destOrd="0" presId="urn:microsoft.com/office/officeart/2008/layout/LinedList"/>
    <dgm:cxn modelId="{98300435-044F-AC4B-9590-B723F6BCDBA8}" type="presParOf" srcId="{57E00ADE-9B6A-F440-9379-D2B81FB0B77C}" destId="{B2898A8D-E46D-394B-8009-2ACE498579C3}" srcOrd="16" destOrd="0" presId="urn:microsoft.com/office/officeart/2008/layout/LinedList"/>
    <dgm:cxn modelId="{A3CA47E3-61D2-DF4F-A9E1-02F9944685D4}" type="presParOf" srcId="{57E00ADE-9B6A-F440-9379-D2B81FB0B77C}" destId="{B9807F54-4A92-6244-8A29-1CA5A6D4E269}" srcOrd="17" destOrd="0" presId="urn:microsoft.com/office/officeart/2008/layout/LinedList"/>
    <dgm:cxn modelId="{F937B121-5AB9-1D40-AEE5-E9DA27DB1E60}" type="presParOf" srcId="{B9807F54-4A92-6244-8A29-1CA5A6D4E269}" destId="{1F3F8E2B-9BF0-3245-A9C9-602D7E59FDCA}" srcOrd="0" destOrd="0" presId="urn:microsoft.com/office/officeart/2008/layout/LinedList"/>
    <dgm:cxn modelId="{27B4C351-EE58-DD40-99A5-A956C575D0F2}" type="presParOf" srcId="{B9807F54-4A92-6244-8A29-1CA5A6D4E269}" destId="{B70AC30E-CCEF-B84C-8897-662DB50E72C8}" srcOrd="1" destOrd="0" presId="urn:microsoft.com/office/officeart/2008/layout/LinedList"/>
    <dgm:cxn modelId="{DA29A313-91EE-FB42-B84C-5ACAB958CF15}" type="presParOf" srcId="{57E00ADE-9B6A-F440-9379-D2B81FB0B77C}" destId="{315266AF-AE7F-B640-8724-2800438C4D30}" srcOrd="18" destOrd="0" presId="urn:microsoft.com/office/officeart/2008/layout/LinedList"/>
    <dgm:cxn modelId="{E37D4349-CB0F-364B-8CD7-D931773C5CAB}" type="presParOf" srcId="{57E00ADE-9B6A-F440-9379-D2B81FB0B77C}" destId="{3A4FB11B-2FB4-4A40-B6C5-D832FBCE9BBE}" srcOrd="19" destOrd="0" presId="urn:microsoft.com/office/officeart/2008/layout/LinedList"/>
    <dgm:cxn modelId="{7DEC04B6-98B4-344E-838E-348B6D2D9856}" type="presParOf" srcId="{3A4FB11B-2FB4-4A40-B6C5-D832FBCE9BBE}" destId="{5B460A46-AF66-E945-9619-19890B947322}" srcOrd="0" destOrd="0" presId="urn:microsoft.com/office/officeart/2008/layout/LinedList"/>
    <dgm:cxn modelId="{08BA5F01-27FE-0D45-87A5-9EFFF96CE1F5}" type="presParOf" srcId="{3A4FB11B-2FB4-4A40-B6C5-D832FBCE9BBE}" destId="{D634CEB8-1A15-184D-B407-026296A2B6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E5386-A4E2-1E4D-BA19-45E321D0B49F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Promotion Considerations</a:t>
          </a:r>
          <a:endParaRPr lang="en-US" sz="1600" kern="1200" dirty="0"/>
        </a:p>
      </dsp:txBody>
      <dsp:txXfrm>
        <a:off x="25068" y="1654637"/>
        <a:ext cx="1556412" cy="754725"/>
      </dsp:txXfrm>
    </dsp:sp>
    <dsp:sp modelId="{FED457A0-A567-C448-B4B1-9EB736001BF4}">
      <dsp:nvSpPr>
        <dsp:cNvPr id="0" name=""/>
        <dsp:cNvSpPr/>
      </dsp:nvSpPr>
      <dsp:spPr>
        <a:xfrm rot="18289469">
          <a:off x="1364098" y="1553275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560" y="1542952"/>
        <a:ext cx="56153" cy="56153"/>
      </dsp:txXfrm>
    </dsp:sp>
    <dsp:sp modelId="{4E9FAD77-0249-B64D-A942-445563766502}">
      <dsp:nvSpPr>
        <dsp:cNvPr id="0" name=""/>
        <dsp:cNvSpPr/>
      </dsp:nvSpPr>
      <dsp:spPr>
        <a:xfrm>
          <a:off x="2246312" y="709215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Qualifications</a:t>
          </a:r>
          <a:endParaRPr lang="en-US" sz="1600" kern="1200" dirty="0"/>
        </a:p>
      </dsp:txBody>
      <dsp:txXfrm>
        <a:off x="2269793" y="732696"/>
        <a:ext cx="1556412" cy="754725"/>
      </dsp:txXfrm>
    </dsp:sp>
    <dsp:sp modelId="{D506A7F1-9335-244C-BE5D-8CB3C6B707AA}">
      <dsp:nvSpPr>
        <dsp:cNvPr id="0" name=""/>
        <dsp:cNvSpPr/>
      </dsp:nvSpPr>
      <dsp:spPr>
        <a:xfrm rot="19457599">
          <a:off x="3775450" y="86182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0616" y="859828"/>
        <a:ext cx="39491" cy="39491"/>
      </dsp:txXfrm>
    </dsp:sp>
    <dsp:sp modelId="{E1312988-1CE5-C548-AB0A-63D5B1925CEE}">
      <dsp:nvSpPr>
        <dsp:cNvPr id="0" name=""/>
        <dsp:cNvSpPr/>
      </dsp:nvSpPr>
      <dsp:spPr>
        <a:xfrm>
          <a:off x="4491037" y="248245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Performance Review</a:t>
          </a:r>
          <a:endParaRPr lang="en-US" sz="1600" kern="1200" dirty="0"/>
        </a:p>
      </dsp:txBody>
      <dsp:txXfrm>
        <a:off x="4514518" y="271726"/>
        <a:ext cx="1556412" cy="754725"/>
      </dsp:txXfrm>
    </dsp:sp>
    <dsp:sp modelId="{2C2E6EB9-633B-6A44-A048-F14D83AF1749}">
      <dsp:nvSpPr>
        <dsp:cNvPr id="0" name=""/>
        <dsp:cNvSpPr/>
      </dsp:nvSpPr>
      <dsp:spPr>
        <a:xfrm rot="2142401">
          <a:off x="3775450" y="132279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0616" y="1320798"/>
        <a:ext cx="39491" cy="39491"/>
      </dsp:txXfrm>
    </dsp:sp>
    <dsp:sp modelId="{8794466A-A639-1C41-AC33-F37CB8958838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Work Experiences</a:t>
          </a:r>
          <a:endParaRPr lang="en-US" sz="1600" kern="1200" dirty="0"/>
        </a:p>
      </dsp:txBody>
      <dsp:txXfrm>
        <a:off x="4514518" y="1193666"/>
        <a:ext cx="1556412" cy="754725"/>
      </dsp:txXfrm>
    </dsp:sp>
    <dsp:sp modelId="{850482E8-8194-0C48-8E01-0E9149753515}">
      <dsp:nvSpPr>
        <dsp:cNvPr id="0" name=""/>
        <dsp:cNvSpPr/>
      </dsp:nvSpPr>
      <dsp:spPr>
        <a:xfrm rot="3310531">
          <a:off x="1364098" y="2475216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560" y="2464893"/>
        <a:ext cx="56153" cy="56153"/>
      </dsp:txXfrm>
    </dsp:sp>
    <dsp:sp modelId="{42AF5524-1B30-A541-AC6E-5604FD1C21B7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Motivation </a:t>
          </a:r>
          <a:endParaRPr lang="en-US" sz="1600" kern="1200" dirty="0"/>
        </a:p>
      </dsp:txBody>
      <dsp:txXfrm>
        <a:off x="2269793" y="2576577"/>
        <a:ext cx="1556412" cy="754725"/>
      </dsp:txXfrm>
    </dsp:sp>
    <dsp:sp modelId="{5AF0CC14-A8C3-0446-9B73-2EBA6E255BF3}">
      <dsp:nvSpPr>
        <dsp:cNvPr id="0" name=""/>
        <dsp:cNvSpPr/>
      </dsp:nvSpPr>
      <dsp:spPr>
        <a:xfrm rot="19457599">
          <a:off x="3775450" y="270570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0616" y="2703709"/>
        <a:ext cx="39491" cy="39491"/>
      </dsp:txXfrm>
    </dsp:sp>
    <dsp:sp modelId="{A2635729-E092-054A-812A-C60A5D0BCEA9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Desired Career </a:t>
          </a:r>
          <a:r>
            <a:rPr lang="en-US" sz="1600" kern="1200" dirty="0" smtClean="0"/>
            <a:t>Path</a:t>
          </a:r>
          <a:endParaRPr lang="en-US" sz="1600" kern="1200" dirty="0"/>
        </a:p>
      </dsp:txBody>
      <dsp:txXfrm>
        <a:off x="4514518" y="2115607"/>
        <a:ext cx="1556412" cy="754725"/>
      </dsp:txXfrm>
    </dsp:sp>
    <dsp:sp modelId="{0F078A72-3E2F-F44C-8B9C-6FC54AA73453}">
      <dsp:nvSpPr>
        <dsp:cNvPr id="0" name=""/>
        <dsp:cNvSpPr/>
      </dsp:nvSpPr>
      <dsp:spPr>
        <a:xfrm rot="2142401">
          <a:off x="3775450" y="316667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0616" y="3164680"/>
        <a:ext cx="39491" cy="39491"/>
      </dsp:txXfrm>
    </dsp:sp>
    <dsp:sp modelId="{AF2718F4-5BD4-0F4A-9D8B-F3885E839C50}">
      <dsp:nvSpPr>
        <dsp:cNvPr id="0" name=""/>
        <dsp:cNvSpPr/>
      </dsp:nvSpPr>
      <dsp:spPr>
        <a:xfrm>
          <a:off x="4491037" y="3014067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Mobility </a:t>
          </a:r>
          <a:endParaRPr lang="en-US" sz="1600" kern="1200" dirty="0"/>
        </a:p>
      </dsp:txBody>
      <dsp:txXfrm>
        <a:off x="4514518" y="3037548"/>
        <a:ext cx="1556412" cy="754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22758-CF62-3B49-B79E-97B44EE9B8C5}">
      <dsp:nvSpPr>
        <dsp:cNvPr id="0" name=""/>
        <dsp:cNvSpPr/>
      </dsp:nvSpPr>
      <dsp:spPr>
        <a:xfrm>
          <a:off x="36044" y="4736"/>
          <a:ext cx="3508806" cy="10749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Job Functions</a:t>
          </a:r>
          <a:endParaRPr lang="en-US" sz="2800" kern="1200" dirty="0"/>
        </a:p>
      </dsp:txBody>
      <dsp:txXfrm>
        <a:off x="549897" y="162157"/>
        <a:ext cx="2481100" cy="760094"/>
      </dsp:txXfrm>
    </dsp:sp>
    <dsp:sp modelId="{A10ECAA5-C3EE-DC4B-9DD6-4AFDD18FE566}">
      <dsp:nvSpPr>
        <dsp:cNvPr id="0" name=""/>
        <dsp:cNvSpPr/>
      </dsp:nvSpPr>
      <dsp:spPr>
        <a:xfrm>
          <a:off x="1478715" y="1166957"/>
          <a:ext cx="623462" cy="623462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561355" y="1405369"/>
        <a:ext cx="458182" cy="146638"/>
      </dsp:txXfrm>
    </dsp:sp>
    <dsp:sp modelId="{704E67BB-6268-B34E-9909-0656866F5487}">
      <dsp:nvSpPr>
        <dsp:cNvPr id="0" name=""/>
        <dsp:cNvSpPr/>
      </dsp:nvSpPr>
      <dsp:spPr>
        <a:xfrm>
          <a:off x="3952" y="1877704"/>
          <a:ext cx="3572990" cy="10749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Position Levels </a:t>
          </a:r>
          <a:endParaRPr lang="en-US" sz="2800" kern="1200" dirty="0"/>
        </a:p>
      </dsp:txBody>
      <dsp:txXfrm>
        <a:off x="527204" y="2035125"/>
        <a:ext cx="2526486" cy="760094"/>
      </dsp:txXfrm>
    </dsp:sp>
    <dsp:sp modelId="{48A36B9F-A864-5149-B4EA-5A09EBB16930}">
      <dsp:nvSpPr>
        <dsp:cNvPr id="0" name=""/>
        <dsp:cNvSpPr/>
      </dsp:nvSpPr>
      <dsp:spPr>
        <a:xfrm>
          <a:off x="3738183" y="1278750"/>
          <a:ext cx="341829" cy="3998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738183" y="1358725"/>
        <a:ext cx="239280" cy="239926"/>
      </dsp:txXfrm>
    </dsp:sp>
    <dsp:sp modelId="{B94FAA01-512B-E94A-A262-2AE363C4812D}">
      <dsp:nvSpPr>
        <dsp:cNvPr id="0" name=""/>
        <dsp:cNvSpPr/>
      </dsp:nvSpPr>
      <dsp:spPr>
        <a:xfrm>
          <a:off x="4221904" y="403752"/>
          <a:ext cx="4034815" cy="21498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Performance Evaluations</a:t>
          </a:r>
          <a:endParaRPr lang="en-US" sz="3400" kern="1200" dirty="0"/>
        </a:p>
      </dsp:txBody>
      <dsp:txXfrm>
        <a:off x="4812789" y="718593"/>
        <a:ext cx="2853045" cy="1520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C8DF6-6A5F-224F-9DE2-DA5D5ED73CFF}">
      <dsp:nvSpPr>
        <dsp:cNvPr id="0" name=""/>
        <dsp:cNvSpPr/>
      </dsp:nvSpPr>
      <dsp:spPr>
        <a:xfrm>
          <a:off x="3516649" y="2209305"/>
          <a:ext cx="1853462" cy="18534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Work Experience </a:t>
          </a:r>
          <a:endParaRPr lang="en-US" sz="1800" kern="1200" dirty="0"/>
        </a:p>
      </dsp:txBody>
      <dsp:txXfrm>
        <a:off x="3788082" y="2480738"/>
        <a:ext cx="1310596" cy="1310596"/>
      </dsp:txXfrm>
    </dsp:sp>
    <dsp:sp modelId="{49B53075-E9B0-9248-97E1-088CDDC4AE66}">
      <dsp:nvSpPr>
        <dsp:cNvPr id="0" name=""/>
        <dsp:cNvSpPr/>
      </dsp:nvSpPr>
      <dsp:spPr>
        <a:xfrm rot="12900000">
          <a:off x="2323943" y="1885387"/>
          <a:ext cx="1421051" cy="52823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C10076-CBD5-0B43-A5F2-86D408CD66BD}">
      <dsp:nvSpPr>
        <dsp:cNvPr id="0" name=""/>
        <dsp:cNvSpPr/>
      </dsp:nvSpPr>
      <dsp:spPr>
        <a:xfrm>
          <a:off x="1572045" y="1037649"/>
          <a:ext cx="1760789" cy="14086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Current Position </a:t>
          </a:r>
          <a:endParaRPr lang="en-US" sz="2300" kern="1200" dirty="0"/>
        </a:p>
      </dsp:txBody>
      <dsp:txXfrm>
        <a:off x="1613302" y="1078906"/>
        <a:ext cx="1678275" cy="1326117"/>
      </dsp:txXfrm>
    </dsp:sp>
    <dsp:sp modelId="{9626A41A-203E-F74A-BC2F-3337E6DADEAF}">
      <dsp:nvSpPr>
        <dsp:cNvPr id="0" name=""/>
        <dsp:cNvSpPr/>
      </dsp:nvSpPr>
      <dsp:spPr>
        <a:xfrm rot="16200000">
          <a:off x="3732854" y="1151954"/>
          <a:ext cx="1421051" cy="52823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6DCF9-A037-454D-B27F-A557460D0290}">
      <dsp:nvSpPr>
        <dsp:cNvPr id="0" name=""/>
        <dsp:cNvSpPr/>
      </dsp:nvSpPr>
      <dsp:spPr>
        <a:xfrm>
          <a:off x="3562985" y="1231"/>
          <a:ext cx="1760789" cy="14086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Industry Experience </a:t>
          </a:r>
          <a:endParaRPr lang="en-US" sz="2300" kern="1200" dirty="0"/>
        </a:p>
      </dsp:txBody>
      <dsp:txXfrm>
        <a:off x="3604242" y="42488"/>
        <a:ext cx="1678275" cy="1326117"/>
      </dsp:txXfrm>
    </dsp:sp>
    <dsp:sp modelId="{6C49AB8A-AF77-BA45-9414-3DBCE93FA708}">
      <dsp:nvSpPr>
        <dsp:cNvPr id="0" name=""/>
        <dsp:cNvSpPr/>
      </dsp:nvSpPr>
      <dsp:spPr>
        <a:xfrm rot="19500000">
          <a:off x="5141766" y="1885387"/>
          <a:ext cx="1421051" cy="52823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459CD0-CFD1-304A-880E-17E59F4B031B}">
      <dsp:nvSpPr>
        <dsp:cNvPr id="0" name=""/>
        <dsp:cNvSpPr/>
      </dsp:nvSpPr>
      <dsp:spPr>
        <a:xfrm>
          <a:off x="5553926" y="1037649"/>
          <a:ext cx="1760789" cy="14086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 the Company</a:t>
          </a:r>
          <a:endParaRPr lang="en-US" sz="2300" kern="1200" dirty="0"/>
        </a:p>
      </dsp:txBody>
      <dsp:txXfrm>
        <a:off x="5595183" y="1078906"/>
        <a:ext cx="1678275" cy="1326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B977F-0162-8E42-B20C-6BF263899A33}">
      <dsp:nvSpPr>
        <dsp:cNvPr id="0" name=""/>
        <dsp:cNvSpPr/>
      </dsp:nvSpPr>
      <dsp:spPr>
        <a:xfrm>
          <a:off x="115980" y="527981"/>
          <a:ext cx="3012194" cy="10968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Career Path </a:t>
          </a:r>
          <a:endParaRPr lang="en-US" sz="2700" kern="1200" dirty="0"/>
        </a:p>
      </dsp:txBody>
      <dsp:txXfrm>
        <a:off x="557106" y="688613"/>
        <a:ext cx="2129942" cy="775599"/>
      </dsp:txXfrm>
    </dsp:sp>
    <dsp:sp modelId="{CE32988C-ED3A-004C-9871-FB055DF9441B}">
      <dsp:nvSpPr>
        <dsp:cNvPr id="0" name=""/>
        <dsp:cNvSpPr/>
      </dsp:nvSpPr>
      <dsp:spPr>
        <a:xfrm>
          <a:off x="1303987" y="1713909"/>
          <a:ext cx="636180" cy="63618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88313" y="1957184"/>
        <a:ext cx="467528" cy="149630"/>
      </dsp:txXfrm>
    </dsp:sp>
    <dsp:sp modelId="{01AB488B-AECF-CD40-A02A-D43252C020E2}">
      <dsp:nvSpPr>
        <dsp:cNvPr id="0" name=""/>
        <dsp:cNvSpPr/>
      </dsp:nvSpPr>
      <dsp:spPr>
        <a:xfrm>
          <a:off x="1379" y="2439155"/>
          <a:ext cx="3241395" cy="10968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Mobility </a:t>
          </a:r>
          <a:endParaRPr lang="en-US" sz="2700" kern="1200" dirty="0"/>
        </a:p>
      </dsp:txBody>
      <dsp:txXfrm>
        <a:off x="476070" y="2599787"/>
        <a:ext cx="2292013" cy="775599"/>
      </dsp:txXfrm>
    </dsp:sp>
    <dsp:sp modelId="{A22F040C-27DB-7441-B3D9-5DF9724FB04F}">
      <dsp:nvSpPr>
        <dsp:cNvPr id="0" name=""/>
        <dsp:cNvSpPr/>
      </dsp:nvSpPr>
      <dsp:spPr>
        <a:xfrm>
          <a:off x="3407304" y="1827983"/>
          <a:ext cx="348802" cy="4080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407304" y="1909590"/>
        <a:ext cx="244161" cy="244819"/>
      </dsp:txXfrm>
    </dsp:sp>
    <dsp:sp modelId="{4D4ED495-9B77-E744-95D0-69985C2FBE5F}">
      <dsp:nvSpPr>
        <dsp:cNvPr id="0" name=""/>
        <dsp:cNvSpPr/>
      </dsp:nvSpPr>
      <dsp:spPr>
        <a:xfrm>
          <a:off x="3900893" y="935136"/>
          <a:ext cx="2193726" cy="21937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Motivation</a:t>
          </a:r>
          <a:endParaRPr lang="en-US" sz="2200" kern="1200" dirty="0"/>
        </a:p>
      </dsp:txBody>
      <dsp:txXfrm>
        <a:off x="4222157" y="1256400"/>
        <a:ext cx="1551198" cy="1551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9E77C-A9A8-B64A-A45F-AFA1E3780C04}">
      <dsp:nvSpPr>
        <dsp:cNvPr id="0" name=""/>
        <dsp:cNvSpPr/>
      </dsp:nvSpPr>
      <dsp:spPr>
        <a:xfrm rot="5400000">
          <a:off x="236800" y="1799945"/>
          <a:ext cx="711345" cy="118366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7B1622-843C-6741-A037-4B4A58F7FFFB}">
      <dsp:nvSpPr>
        <dsp:cNvPr id="0" name=""/>
        <dsp:cNvSpPr/>
      </dsp:nvSpPr>
      <dsp:spPr>
        <a:xfrm>
          <a:off x="118058" y="2153605"/>
          <a:ext cx="1068617" cy="93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Open Position Recognition</a:t>
          </a:r>
          <a:endParaRPr lang="en-US" sz="1200" kern="1200" dirty="0"/>
        </a:p>
      </dsp:txBody>
      <dsp:txXfrm>
        <a:off x="118058" y="2153605"/>
        <a:ext cx="1068617" cy="936705"/>
      </dsp:txXfrm>
    </dsp:sp>
    <dsp:sp modelId="{E650B730-C2B2-F640-8DAA-9F47DE43EB6F}">
      <dsp:nvSpPr>
        <dsp:cNvPr id="0" name=""/>
        <dsp:cNvSpPr/>
      </dsp:nvSpPr>
      <dsp:spPr>
        <a:xfrm>
          <a:off x="985050" y="1712802"/>
          <a:ext cx="201625" cy="20162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52FAAA-6F63-9D4B-A891-6942C012CBF0}">
      <dsp:nvSpPr>
        <dsp:cNvPr id="0" name=""/>
        <dsp:cNvSpPr/>
      </dsp:nvSpPr>
      <dsp:spPr>
        <a:xfrm rot="5400000">
          <a:off x="1544996" y="1476230"/>
          <a:ext cx="711345" cy="118366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420EA4-66F8-F646-9836-037D60AFAE82}">
      <dsp:nvSpPr>
        <dsp:cNvPr id="0" name=""/>
        <dsp:cNvSpPr/>
      </dsp:nvSpPr>
      <dsp:spPr>
        <a:xfrm>
          <a:off x="1426255" y="1829890"/>
          <a:ext cx="1068617" cy="93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Select Departments/Divisions</a:t>
          </a:r>
          <a:endParaRPr lang="en-US" sz="1200" kern="1200" dirty="0"/>
        </a:p>
      </dsp:txBody>
      <dsp:txXfrm>
        <a:off x="1426255" y="1829890"/>
        <a:ext cx="1068617" cy="936705"/>
      </dsp:txXfrm>
    </dsp:sp>
    <dsp:sp modelId="{2D43BC61-29BB-5E46-9C17-52445FBF02F1}">
      <dsp:nvSpPr>
        <dsp:cNvPr id="0" name=""/>
        <dsp:cNvSpPr/>
      </dsp:nvSpPr>
      <dsp:spPr>
        <a:xfrm>
          <a:off x="2293246" y="1389088"/>
          <a:ext cx="201625" cy="20162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1650DA-0EB8-394F-98A2-86BD202FD4CE}">
      <dsp:nvSpPr>
        <dsp:cNvPr id="0" name=""/>
        <dsp:cNvSpPr/>
      </dsp:nvSpPr>
      <dsp:spPr>
        <a:xfrm rot="5400000">
          <a:off x="2853192" y="1152516"/>
          <a:ext cx="711345" cy="118366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6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0BB50E-86C9-6441-9189-A49585400315}">
      <dsp:nvSpPr>
        <dsp:cNvPr id="0" name=""/>
        <dsp:cNvSpPr/>
      </dsp:nvSpPr>
      <dsp:spPr>
        <a:xfrm>
          <a:off x="2734451" y="1506176"/>
          <a:ext cx="1068617" cy="93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Select Career Path Level</a:t>
          </a:r>
          <a:endParaRPr lang="en-US" sz="1200" kern="1200" dirty="0"/>
        </a:p>
      </dsp:txBody>
      <dsp:txXfrm>
        <a:off x="2734451" y="1506176"/>
        <a:ext cx="1068617" cy="936705"/>
      </dsp:txXfrm>
    </dsp:sp>
    <dsp:sp modelId="{A3378405-BE1D-0240-A3D4-52A79E2DA7A8}">
      <dsp:nvSpPr>
        <dsp:cNvPr id="0" name=""/>
        <dsp:cNvSpPr/>
      </dsp:nvSpPr>
      <dsp:spPr>
        <a:xfrm>
          <a:off x="3601443" y="1065373"/>
          <a:ext cx="201625" cy="20162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4E59C-7882-7646-85EB-3CE1C78A3CF6}">
      <dsp:nvSpPr>
        <dsp:cNvPr id="0" name=""/>
        <dsp:cNvSpPr/>
      </dsp:nvSpPr>
      <dsp:spPr>
        <a:xfrm rot="5400000">
          <a:off x="4161389" y="828801"/>
          <a:ext cx="711345" cy="118366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78909B-AECD-6742-9565-6E3F774B2FAC}">
      <dsp:nvSpPr>
        <dsp:cNvPr id="0" name=""/>
        <dsp:cNvSpPr/>
      </dsp:nvSpPr>
      <dsp:spPr>
        <a:xfrm>
          <a:off x="4042648" y="1182461"/>
          <a:ext cx="1068617" cy="93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Select Performance Review</a:t>
          </a:r>
          <a:endParaRPr lang="en-US" sz="1200" kern="1200" dirty="0"/>
        </a:p>
      </dsp:txBody>
      <dsp:txXfrm>
        <a:off x="4042648" y="1182461"/>
        <a:ext cx="1068617" cy="936705"/>
      </dsp:txXfrm>
    </dsp:sp>
    <dsp:sp modelId="{2839D1E8-1899-2841-AF06-BEF7227BC651}">
      <dsp:nvSpPr>
        <dsp:cNvPr id="0" name=""/>
        <dsp:cNvSpPr/>
      </dsp:nvSpPr>
      <dsp:spPr>
        <a:xfrm>
          <a:off x="4909639" y="741659"/>
          <a:ext cx="201625" cy="20162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B7EAE-60CF-EC41-B999-6DABE0A93DD4}">
      <dsp:nvSpPr>
        <dsp:cNvPr id="0" name=""/>
        <dsp:cNvSpPr/>
      </dsp:nvSpPr>
      <dsp:spPr>
        <a:xfrm rot="5400000">
          <a:off x="5469585" y="505087"/>
          <a:ext cx="711345" cy="118366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B1862F-B98A-CB40-BE0B-2CF92F6BEBEA}">
      <dsp:nvSpPr>
        <dsp:cNvPr id="0" name=""/>
        <dsp:cNvSpPr/>
      </dsp:nvSpPr>
      <dsp:spPr>
        <a:xfrm>
          <a:off x="5350844" y="858747"/>
          <a:ext cx="1068617" cy="93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Select work experience</a:t>
          </a:r>
          <a:endParaRPr lang="en-US" sz="1200" kern="1200" dirty="0"/>
        </a:p>
      </dsp:txBody>
      <dsp:txXfrm>
        <a:off x="5350844" y="858747"/>
        <a:ext cx="1068617" cy="936705"/>
      </dsp:txXfrm>
    </dsp:sp>
    <dsp:sp modelId="{CD3E4390-97BD-DF4A-8FF3-C413EEBB408E}">
      <dsp:nvSpPr>
        <dsp:cNvPr id="0" name=""/>
        <dsp:cNvSpPr/>
      </dsp:nvSpPr>
      <dsp:spPr>
        <a:xfrm>
          <a:off x="6217835" y="417944"/>
          <a:ext cx="201625" cy="20162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6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C9C54-1C82-434C-A901-7BC0A12C62F2}">
      <dsp:nvSpPr>
        <dsp:cNvPr id="0" name=""/>
        <dsp:cNvSpPr/>
      </dsp:nvSpPr>
      <dsp:spPr>
        <a:xfrm rot="5400000">
          <a:off x="6777782" y="181372"/>
          <a:ext cx="711345" cy="118366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8CC052-238E-4C40-A89F-71CBA628531D}">
      <dsp:nvSpPr>
        <dsp:cNvPr id="0" name=""/>
        <dsp:cNvSpPr/>
      </dsp:nvSpPr>
      <dsp:spPr>
        <a:xfrm>
          <a:off x="6659040" y="535032"/>
          <a:ext cx="1068617" cy="93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Select mobility</a:t>
          </a:r>
          <a:endParaRPr lang="en-US" sz="1200" kern="1200" dirty="0"/>
        </a:p>
      </dsp:txBody>
      <dsp:txXfrm>
        <a:off x="6659040" y="535032"/>
        <a:ext cx="1068617" cy="936705"/>
      </dsp:txXfrm>
    </dsp:sp>
    <dsp:sp modelId="{EF464884-A59C-944C-BF2A-DB81D4FE6972}">
      <dsp:nvSpPr>
        <dsp:cNvPr id="0" name=""/>
        <dsp:cNvSpPr/>
      </dsp:nvSpPr>
      <dsp:spPr>
        <a:xfrm>
          <a:off x="7526032" y="94230"/>
          <a:ext cx="201625" cy="20162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A6D016-AB9E-3246-8D89-2951313D1183}">
      <dsp:nvSpPr>
        <dsp:cNvPr id="0" name=""/>
        <dsp:cNvSpPr/>
      </dsp:nvSpPr>
      <dsp:spPr>
        <a:xfrm rot="5400000">
          <a:off x="8085978" y="-142341"/>
          <a:ext cx="711345" cy="118366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17CFE2-143B-454F-82A8-71749EB40D21}">
      <dsp:nvSpPr>
        <dsp:cNvPr id="0" name=""/>
        <dsp:cNvSpPr/>
      </dsp:nvSpPr>
      <dsp:spPr>
        <a:xfrm>
          <a:off x="7967237" y="211318"/>
          <a:ext cx="1068617" cy="93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rgbClr val="FF0000"/>
              </a:solidFill>
            </a:rPr>
            <a:t>Promotion</a:t>
          </a:r>
          <a:endParaRPr lang="en-US" sz="1500" b="1" kern="1200" dirty="0">
            <a:solidFill>
              <a:srgbClr val="FF0000"/>
            </a:solidFill>
          </a:endParaRPr>
        </a:p>
      </dsp:txBody>
      <dsp:txXfrm>
        <a:off x="7967237" y="211318"/>
        <a:ext cx="1068617" cy="9367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14C56-4F32-AF41-800A-EBCEBA0EEAE5}">
      <dsp:nvSpPr>
        <dsp:cNvPr id="0" name=""/>
        <dsp:cNvSpPr/>
      </dsp:nvSpPr>
      <dsp:spPr>
        <a:xfrm>
          <a:off x="0" y="357"/>
          <a:ext cx="30243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7A23BB-3696-2D4E-857C-25DB9292B29B}">
      <dsp:nvSpPr>
        <dsp:cNvPr id="0" name=""/>
        <dsp:cNvSpPr/>
      </dsp:nvSpPr>
      <dsp:spPr>
        <a:xfrm>
          <a:off x="0" y="357"/>
          <a:ext cx="3024336" cy="29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Name: Sara Allen</a:t>
          </a:r>
          <a:endParaRPr lang="en-US" sz="1100" kern="1200"/>
        </a:p>
      </dsp:txBody>
      <dsp:txXfrm>
        <a:off x="0" y="357"/>
        <a:ext cx="3024336" cy="292422"/>
      </dsp:txXfrm>
    </dsp:sp>
    <dsp:sp modelId="{9E18C053-3035-0641-A5BA-47AB4AFC5356}">
      <dsp:nvSpPr>
        <dsp:cNvPr id="0" name=""/>
        <dsp:cNvSpPr/>
      </dsp:nvSpPr>
      <dsp:spPr>
        <a:xfrm>
          <a:off x="0" y="292780"/>
          <a:ext cx="30243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DEBB1-289B-274F-B1E6-B491E5F96B4A}">
      <dsp:nvSpPr>
        <dsp:cNvPr id="0" name=""/>
        <dsp:cNvSpPr/>
      </dsp:nvSpPr>
      <dsp:spPr>
        <a:xfrm>
          <a:off x="0" y="292780"/>
          <a:ext cx="3024336" cy="29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Age: 25 years Old</a:t>
          </a:r>
          <a:endParaRPr lang="en-US" sz="1100" kern="1200"/>
        </a:p>
      </dsp:txBody>
      <dsp:txXfrm>
        <a:off x="0" y="292780"/>
        <a:ext cx="3024336" cy="292422"/>
      </dsp:txXfrm>
    </dsp:sp>
    <dsp:sp modelId="{EEF1F43C-FB57-BD4F-8DB3-F4C2702CA467}">
      <dsp:nvSpPr>
        <dsp:cNvPr id="0" name=""/>
        <dsp:cNvSpPr/>
      </dsp:nvSpPr>
      <dsp:spPr>
        <a:xfrm>
          <a:off x="0" y="585203"/>
          <a:ext cx="30243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E5324D-C406-F241-A299-CCA6217CB34E}">
      <dsp:nvSpPr>
        <dsp:cNvPr id="0" name=""/>
        <dsp:cNvSpPr/>
      </dsp:nvSpPr>
      <dsp:spPr>
        <a:xfrm>
          <a:off x="0" y="585203"/>
          <a:ext cx="3024336" cy="29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Current Area: Housekeeping</a:t>
          </a:r>
          <a:endParaRPr lang="en-US" sz="1100" kern="1200"/>
        </a:p>
      </dsp:txBody>
      <dsp:txXfrm>
        <a:off x="0" y="585203"/>
        <a:ext cx="3024336" cy="292422"/>
      </dsp:txXfrm>
    </dsp:sp>
    <dsp:sp modelId="{4FF51775-5265-584E-BBD3-A2E0E01896AF}">
      <dsp:nvSpPr>
        <dsp:cNvPr id="0" name=""/>
        <dsp:cNvSpPr/>
      </dsp:nvSpPr>
      <dsp:spPr>
        <a:xfrm>
          <a:off x="0" y="877626"/>
          <a:ext cx="30243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96CED-566D-0747-AE4B-98115BB2EE88}">
      <dsp:nvSpPr>
        <dsp:cNvPr id="0" name=""/>
        <dsp:cNvSpPr/>
      </dsp:nvSpPr>
      <dsp:spPr>
        <a:xfrm>
          <a:off x="0" y="877626"/>
          <a:ext cx="3024336" cy="29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Current Division: Rooms</a:t>
          </a:r>
          <a:endParaRPr lang="en-US" sz="1100" kern="1200"/>
        </a:p>
      </dsp:txBody>
      <dsp:txXfrm>
        <a:off x="0" y="877626"/>
        <a:ext cx="3024336" cy="292422"/>
      </dsp:txXfrm>
    </dsp:sp>
    <dsp:sp modelId="{37172E57-49A1-114D-86A2-BE3D74A22D5F}">
      <dsp:nvSpPr>
        <dsp:cNvPr id="0" name=""/>
        <dsp:cNvSpPr/>
      </dsp:nvSpPr>
      <dsp:spPr>
        <a:xfrm>
          <a:off x="0" y="1170049"/>
          <a:ext cx="30243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C64F64-D1EA-EB42-9D77-C359DC69FED7}">
      <dsp:nvSpPr>
        <dsp:cNvPr id="0" name=""/>
        <dsp:cNvSpPr/>
      </dsp:nvSpPr>
      <dsp:spPr>
        <a:xfrm>
          <a:off x="0" y="1170049"/>
          <a:ext cx="3024336" cy="29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Current Job:  Housekeeper ( line level)</a:t>
          </a:r>
          <a:endParaRPr lang="en-US" sz="1100" kern="1200"/>
        </a:p>
      </dsp:txBody>
      <dsp:txXfrm>
        <a:off x="0" y="1170049"/>
        <a:ext cx="3024336" cy="292422"/>
      </dsp:txXfrm>
    </dsp:sp>
    <dsp:sp modelId="{3F061CA9-AEC6-1D4A-A202-C69EB9C4041D}">
      <dsp:nvSpPr>
        <dsp:cNvPr id="0" name=""/>
        <dsp:cNvSpPr/>
      </dsp:nvSpPr>
      <dsp:spPr>
        <a:xfrm>
          <a:off x="0" y="1462471"/>
          <a:ext cx="30243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4E1F2F-30A6-D842-8DD1-6A09788BE3FD}">
      <dsp:nvSpPr>
        <dsp:cNvPr id="0" name=""/>
        <dsp:cNvSpPr/>
      </dsp:nvSpPr>
      <dsp:spPr>
        <a:xfrm>
          <a:off x="0" y="1462472"/>
          <a:ext cx="3024336" cy="29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Readiness Ratio: 3</a:t>
          </a:r>
          <a:endParaRPr lang="en-US" sz="1100" kern="1200"/>
        </a:p>
      </dsp:txBody>
      <dsp:txXfrm>
        <a:off x="0" y="1462472"/>
        <a:ext cx="3024336" cy="292422"/>
      </dsp:txXfrm>
    </dsp:sp>
    <dsp:sp modelId="{52D39EE3-D02A-1E45-A35F-E30754A06C64}">
      <dsp:nvSpPr>
        <dsp:cNvPr id="0" name=""/>
        <dsp:cNvSpPr/>
      </dsp:nvSpPr>
      <dsp:spPr>
        <a:xfrm>
          <a:off x="0" y="1754894"/>
          <a:ext cx="30243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207327-159F-234B-BE02-481BDF505810}">
      <dsp:nvSpPr>
        <dsp:cNvPr id="0" name=""/>
        <dsp:cNvSpPr/>
      </dsp:nvSpPr>
      <dsp:spPr>
        <a:xfrm>
          <a:off x="0" y="1754894"/>
          <a:ext cx="3024336" cy="29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Experience current position: 1 years</a:t>
          </a:r>
          <a:endParaRPr lang="en-US" sz="1100" kern="1200"/>
        </a:p>
      </dsp:txBody>
      <dsp:txXfrm>
        <a:off x="0" y="1754894"/>
        <a:ext cx="3024336" cy="292422"/>
      </dsp:txXfrm>
    </dsp:sp>
    <dsp:sp modelId="{86112B2D-EBF9-F34D-8B94-4355028B4B62}">
      <dsp:nvSpPr>
        <dsp:cNvPr id="0" name=""/>
        <dsp:cNvSpPr/>
      </dsp:nvSpPr>
      <dsp:spPr>
        <a:xfrm>
          <a:off x="0" y="2047317"/>
          <a:ext cx="30243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9F840E-3959-0146-8CEF-12516FB90C15}">
      <dsp:nvSpPr>
        <dsp:cNvPr id="0" name=""/>
        <dsp:cNvSpPr/>
      </dsp:nvSpPr>
      <dsp:spPr>
        <a:xfrm>
          <a:off x="0" y="2047317"/>
          <a:ext cx="3024336" cy="29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Experience in the area: 2 years</a:t>
          </a:r>
          <a:endParaRPr lang="en-US" sz="1100" kern="1200" dirty="0"/>
        </a:p>
      </dsp:txBody>
      <dsp:txXfrm>
        <a:off x="0" y="2047317"/>
        <a:ext cx="3024336" cy="292422"/>
      </dsp:txXfrm>
    </dsp:sp>
    <dsp:sp modelId="{B2898A8D-E46D-394B-8009-2ACE498579C3}">
      <dsp:nvSpPr>
        <dsp:cNvPr id="0" name=""/>
        <dsp:cNvSpPr/>
      </dsp:nvSpPr>
      <dsp:spPr>
        <a:xfrm>
          <a:off x="0" y="2339740"/>
          <a:ext cx="30243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F8E2B-9BF0-3245-A9C9-602D7E59FDCA}">
      <dsp:nvSpPr>
        <dsp:cNvPr id="0" name=""/>
        <dsp:cNvSpPr/>
      </dsp:nvSpPr>
      <dsp:spPr>
        <a:xfrm>
          <a:off x="0" y="2339740"/>
          <a:ext cx="3024336" cy="29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Mobility: yes</a:t>
          </a:r>
          <a:endParaRPr lang="en-US" sz="1100" kern="1200" dirty="0"/>
        </a:p>
      </dsp:txBody>
      <dsp:txXfrm>
        <a:off x="0" y="2339740"/>
        <a:ext cx="3024336" cy="292422"/>
      </dsp:txXfrm>
    </dsp:sp>
    <dsp:sp modelId="{315266AF-AE7F-B640-8724-2800438C4D30}">
      <dsp:nvSpPr>
        <dsp:cNvPr id="0" name=""/>
        <dsp:cNvSpPr/>
      </dsp:nvSpPr>
      <dsp:spPr>
        <a:xfrm>
          <a:off x="0" y="2632163"/>
          <a:ext cx="30243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460A46-AF66-E945-9619-19890B947322}">
      <dsp:nvSpPr>
        <dsp:cNvPr id="0" name=""/>
        <dsp:cNvSpPr/>
      </dsp:nvSpPr>
      <dsp:spPr>
        <a:xfrm>
          <a:off x="0" y="2632163"/>
          <a:ext cx="3024336" cy="29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Experience within the company: 3 years</a:t>
          </a:r>
          <a:endParaRPr lang="en-US" sz="1100" kern="1200"/>
        </a:p>
      </dsp:txBody>
      <dsp:txXfrm>
        <a:off x="0" y="2632163"/>
        <a:ext cx="3024336" cy="292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186FA-0BEB-3444-9D1B-786168B1EA46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A3131-338F-2140-B7D8-18499B5B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8B7612D-B162-EA4A-BD48-5A702763F48B}" type="slidenum">
              <a:rPr lang="en-US" sz="1200"/>
              <a:pPr/>
              <a:t>11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0F45-489D-6241-8556-E221441FC1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8B8CC2-ABAD-8F48-ACE7-605525BBBD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0F45-489D-6241-8556-E221441FC1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CC2-ABAD-8F48-ACE7-605525BBB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0F45-489D-6241-8556-E221441FC1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CC2-ABAD-8F48-ACE7-605525BBB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0F45-489D-6241-8556-E221441FC1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CC2-ABAD-8F48-ACE7-605525BBB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0F45-489D-6241-8556-E221441FC1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CC2-ABAD-8F48-ACE7-605525BBBD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0F45-489D-6241-8556-E221441FC1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CC2-ABAD-8F48-ACE7-605525BBB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0F45-489D-6241-8556-E221441FC1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CC2-ABAD-8F48-ACE7-605525BBB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0F45-489D-6241-8556-E221441FC1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CC2-ABAD-8F48-ACE7-605525BBB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0F45-489D-6241-8556-E221441FC1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CC2-ABAD-8F48-ACE7-605525BBB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0F45-489D-6241-8556-E221441FC1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CC2-ABAD-8F48-ACE7-605525BBBD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0F45-489D-6241-8556-E221441FC1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CC2-ABAD-8F48-ACE7-605525BBBD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A830F45-489D-6241-8556-E221441FC1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58B8CC2-ABAD-8F48-ACE7-605525BBBD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diagramLayout" Target="../diagrams/layout6.xml"/><Relationship Id="rId12" Type="http://schemas.openxmlformats.org/officeDocument/2006/relationships/diagramQuickStyle" Target="../diagrams/quickStyle6.xml"/><Relationship Id="rId13" Type="http://schemas.openxmlformats.org/officeDocument/2006/relationships/diagramColors" Target="../diagrams/colors6.xml"/><Relationship Id="rId14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Yuehong</a:t>
            </a:r>
            <a:r>
              <a:rPr lang="en-US" dirty="0" smtClean="0"/>
              <a:t> </a:t>
            </a:r>
            <a:r>
              <a:rPr lang="en-US" dirty="0" err="1" smtClean="0"/>
              <a:t>ge</a:t>
            </a:r>
            <a:r>
              <a:rPr lang="en-US" dirty="0" smtClean="0"/>
              <a:t> (</a:t>
            </a:r>
            <a:r>
              <a:rPr lang="en-US" dirty="0" err="1" smtClean="0"/>
              <a:t>Sissi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Resource Succession plan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Succession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9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7254115"/>
              </p:ext>
            </p:extLst>
          </p:nvPr>
        </p:nvGraphicFramePr>
        <p:xfrm>
          <a:off x="97976" y="2276872"/>
          <a:ext cx="9036496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4034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084763"/>
            <a:ext cx="136842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268413"/>
            <a:ext cx="149383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Diagram 8"/>
          <p:cNvGraphicFramePr/>
          <p:nvPr/>
        </p:nvGraphicFramePr>
        <p:xfrm>
          <a:off x="5868144" y="3717033"/>
          <a:ext cx="3024336" cy="29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4037" name="TextBox 9"/>
          <p:cNvSpPr txBox="1">
            <a:spLocks noChangeArrowheads="1"/>
          </p:cNvSpPr>
          <p:nvPr/>
        </p:nvSpPr>
        <p:spPr bwMode="auto">
          <a:xfrm>
            <a:off x="323850" y="1673225"/>
            <a:ext cx="51847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500" b="1" u="sng">
                <a:solidFill>
                  <a:srgbClr val="A53926"/>
                </a:solidFill>
              </a:rPr>
              <a:t>Open Position:</a:t>
            </a:r>
          </a:p>
          <a:p>
            <a:endParaRPr lang="en-US" sz="1500" b="1">
              <a:solidFill>
                <a:srgbClr val="A53926"/>
              </a:solidFill>
            </a:endParaRPr>
          </a:p>
          <a:p>
            <a:r>
              <a:rPr lang="en-US" sz="2500" b="1">
                <a:solidFill>
                  <a:srgbClr val="A53926"/>
                </a:solidFill>
              </a:rPr>
              <a:t>Housekeeping Supervisor</a:t>
            </a:r>
          </a:p>
        </p:txBody>
      </p:sp>
      <p:sp>
        <p:nvSpPr>
          <p:cNvPr id="54279" name="TextBox 10"/>
          <p:cNvSpPr txBox="1">
            <a:spLocks noChangeArrowheads="1"/>
          </p:cNvSpPr>
          <p:nvPr/>
        </p:nvSpPr>
        <p:spPr bwMode="auto">
          <a:xfrm>
            <a:off x="2484438" y="4797425"/>
            <a:ext cx="2862262" cy="18462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Sara is a person who has all the characteristics for the promotion the succession model  will show her a candidate for the position alone with all the candidates with the characteristic that the employer requires.</a:t>
            </a:r>
          </a:p>
        </p:txBody>
      </p:sp>
      <p:sp>
        <p:nvSpPr>
          <p:cNvPr id="44039" name="Title 3"/>
          <p:cNvSpPr txBox="1">
            <a:spLocks/>
          </p:cNvSpPr>
          <p:nvPr/>
        </p:nvSpPr>
        <p:spPr bwMode="auto">
          <a:xfrm>
            <a:off x="250825" y="307975"/>
            <a:ext cx="4068763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 b="1">
                <a:solidFill>
                  <a:srgbClr val="292934"/>
                </a:solidFill>
                <a:latin typeface="Calibri" charset="0"/>
              </a:rPr>
              <a:t>Succession Model</a:t>
            </a:r>
          </a:p>
        </p:txBody>
      </p:sp>
    </p:spTree>
    <p:extLst>
      <p:ext uri="{BB962C8B-B14F-4D97-AF65-F5344CB8AC3E}">
        <p14:creationId xmlns:p14="http://schemas.microsoft.com/office/powerpoint/2010/main" val="116386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5"/>
          <p:cNvSpPr>
            <a:spLocks noChangeArrowheads="1"/>
          </p:cNvSpPr>
          <p:nvPr/>
        </p:nvSpPr>
        <p:spPr bwMode="auto">
          <a:xfrm>
            <a:off x="3709398" y="4365624"/>
            <a:ext cx="4966290" cy="553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500" dirty="0"/>
              <a:t>Please fill in the information of each employee:</a:t>
            </a:r>
          </a:p>
          <a:p>
            <a:pPr eaLnBrk="1" hangingPunct="1"/>
            <a:r>
              <a:rPr lang="en-US" sz="1500" dirty="0"/>
              <a:t>Name, Hotel Name, Jobs, Position Level</a:t>
            </a:r>
          </a:p>
        </p:txBody>
      </p:sp>
      <p:pic>
        <p:nvPicPr>
          <p:cNvPr id="4915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1768475"/>
            <a:ext cx="5143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003675"/>
            <a:ext cx="16764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3049588" y="5270500"/>
            <a:ext cx="5037568" cy="553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500" dirty="0"/>
              <a:t>Please fill in the nine qualifications scores evaluated by “self, supervisor”, “Subordinator” and “peers”</a:t>
            </a:r>
          </a:p>
        </p:txBody>
      </p:sp>
      <p:sp>
        <p:nvSpPr>
          <p:cNvPr id="9" name="Up Arrow 8"/>
          <p:cNvSpPr/>
          <p:nvPr/>
        </p:nvSpPr>
        <p:spPr bwMode="auto">
          <a:xfrm>
            <a:off x="6161088" y="3875088"/>
            <a:ext cx="288925" cy="38417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chemeClr val="tx1">
                <a:gamma/>
                <a:shade val="60000"/>
                <a:invGamma/>
                <a:alpha val="74998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Bent Arrow 12"/>
          <p:cNvSpPr/>
          <p:nvPr/>
        </p:nvSpPr>
        <p:spPr bwMode="auto">
          <a:xfrm>
            <a:off x="2273300" y="5270500"/>
            <a:ext cx="503238" cy="809625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chemeClr val="tx1">
                <a:gamma/>
                <a:shade val="60000"/>
                <a:invGamma/>
                <a:alpha val="74998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9159" name="Title 3"/>
          <p:cNvSpPr txBox="1">
            <a:spLocks/>
          </p:cNvSpPr>
          <p:nvPr/>
        </p:nvSpPr>
        <p:spPr bwMode="auto">
          <a:xfrm>
            <a:off x="250825" y="115888"/>
            <a:ext cx="5213018" cy="93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b="1" dirty="0">
                <a:solidFill>
                  <a:srgbClr val="292934"/>
                </a:solidFill>
                <a:latin typeface="Calibri" charset="0"/>
              </a:rPr>
              <a:t>Succession Model</a:t>
            </a:r>
          </a:p>
          <a:p>
            <a:r>
              <a:rPr lang="en-US" sz="2000" i="1" dirty="0">
                <a:solidFill>
                  <a:srgbClr val="292934"/>
                </a:solidFill>
                <a:latin typeface="Calibri" charset="0"/>
              </a:rPr>
              <a:t>Employee </a:t>
            </a:r>
            <a:r>
              <a:rPr lang="en-US" sz="2000" i="1" dirty="0" smtClean="0">
                <a:solidFill>
                  <a:srgbClr val="292934"/>
                </a:solidFill>
                <a:latin typeface="Calibri" charset="0"/>
              </a:rPr>
              <a:t>Information: Basic Information</a:t>
            </a:r>
            <a:endParaRPr lang="en-US" sz="2000" i="1" dirty="0">
              <a:solidFill>
                <a:srgbClr val="292934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"/>
          <p:cNvSpPr>
            <a:spLocks noChangeArrowheads="1"/>
          </p:cNvSpPr>
          <p:nvPr/>
        </p:nvSpPr>
        <p:spPr bwMode="auto">
          <a:xfrm>
            <a:off x="4356100" y="4200525"/>
            <a:ext cx="3744913" cy="5540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500"/>
              <a:t>Please fill in the work experience and ambition session for each employee</a:t>
            </a:r>
            <a:endParaRPr lang="en-US" sz="1200"/>
          </a:p>
        </p:txBody>
      </p:sp>
      <p:pic>
        <p:nvPicPr>
          <p:cNvPr id="50178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24075"/>
            <a:ext cx="7588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Bent Arrow 12"/>
          <p:cNvSpPr/>
          <p:nvPr/>
        </p:nvSpPr>
        <p:spPr bwMode="auto">
          <a:xfrm rot="16200000">
            <a:off x="3173413" y="3614738"/>
            <a:ext cx="671512" cy="1160462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chemeClr val="tx1">
                <a:gamma/>
                <a:shade val="60000"/>
                <a:invGamma/>
                <a:alpha val="74998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0180" name="Title 3"/>
          <p:cNvSpPr txBox="1">
            <a:spLocks/>
          </p:cNvSpPr>
          <p:nvPr/>
        </p:nvSpPr>
        <p:spPr bwMode="auto">
          <a:xfrm>
            <a:off x="250825" y="115888"/>
            <a:ext cx="7552278" cy="143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b="1" dirty="0">
                <a:solidFill>
                  <a:srgbClr val="292934"/>
                </a:solidFill>
                <a:latin typeface="Calibri" charset="0"/>
              </a:rPr>
              <a:t>Succession Model</a:t>
            </a:r>
          </a:p>
          <a:p>
            <a:r>
              <a:rPr lang="en-US" sz="2000" i="1" dirty="0">
                <a:solidFill>
                  <a:srgbClr val="292934"/>
                </a:solidFill>
                <a:latin typeface="Calibri" charset="0"/>
              </a:rPr>
              <a:t>Employee </a:t>
            </a:r>
            <a:r>
              <a:rPr lang="en-US" sz="2000" i="1" dirty="0" smtClean="0">
                <a:solidFill>
                  <a:srgbClr val="292934"/>
                </a:solidFill>
                <a:latin typeface="Calibri" charset="0"/>
              </a:rPr>
              <a:t>Information : Desired Career Path &amp; Work Experience </a:t>
            </a:r>
            <a:endParaRPr lang="en-US" sz="2000" i="1" dirty="0">
              <a:solidFill>
                <a:srgbClr val="292934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0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79295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2773695" y="3949492"/>
            <a:ext cx="6012870" cy="26622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500" b="1" dirty="0"/>
              <a:t>In the Model, go to the “Input Information” Tab, please fill in:</a:t>
            </a:r>
          </a:p>
          <a:p>
            <a:pPr eaLnBrk="1" hangingPunct="1"/>
            <a:endParaRPr lang="en-US" sz="500" b="1" dirty="0"/>
          </a:p>
          <a:p>
            <a:pPr eaLnBrk="1" hangingPunct="1"/>
            <a:r>
              <a:rPr lang="en-US" sz="1200" b="1" dirty="0"/>
              <a:t>Hotel Names</a:t>
            </a:r>
            <a:r>
              <a:rPr lang="en-US" sz="1200" b="1" dirty="0" smtClean="0"/>
              <a:t>: (filter the mobility)  </a:t>
            </a:r>
            <a:endParaRPr lang="en-US" sz="1200" b="1" dirty="0"/>
          </a:p>
          <a:p>
            <a:pPr eaLnBrk="1" hangingPunct="1"/>
            <a:r>
              <a:rPr lang="en-US" sz="1200" dirty="0"/>
              <a:t>All the names of the Kessler hotels </a:t>
            </a:r>
          </a:p>
          <a:p>
            <a:pPr eaLnBrk="1" hangingPunct="1"/>
            <a:endParaRPr lang="en-US" sz="500" dirty="0"/>
          </a:p>
          <a:p>
            <a:pPr eaLnBrk="1" hangingPunct="1"/>
            <a:r>
              <a:rPr lang="en-US" sz="1200" b="1" dirty="0"/>
              <a:t>Job </a:t>
            </a:r>
            <a:r>
              <a:rPr lang="en-US" sz="1200" b="1" dirty="0" smtClean="0"/>
              <a:t>Code</a:t>
            </a:r>
            <a:r>
              <a:rPr lang="en-US" sz="1200" b="1" dirty="0" smtClean="0">
                <a:sym typeface="Wingdings"/>
              </a:rPr>
              <a:t>: (filter the desired career path)</a:t>
            </a:r>
            <a:endParaRPr lang="en-US" sz="1200" b="1" dirty="0"/>
          </a:p>
          <a:p>
            <a:pPr eaLnBrk="1" hangingPunct="1"/>
            <a:r>
              <a:rPr lang="en-US" sz="1200" dirty="0"/>
              <a:t> job code for each job function. </a:t>
            </a:r>
            <a:r>
              <a:rPr lang="en-US" sz="1200" dirty="0" err="1"/>
              <a:t>eg</a:t>
            </a:r>
            <a:r>
              <a:rPr lang="en-US" sz="1200" dirty="0"/>
              <a:t>: RMS-FO-Front </a:t>
            </a:r>
            <a:r>
              <a:rPr lang="en-US" sz="1200" dirty="0" smtClean="0"/>
              <a:t>Desk</a:t>
            </a:r>
          </a:p>
          <a:p>
            <a:pPr eaLnBrk="1" hangingPunct="1"/>
            <a:endParaRPr lang="en-US" sz="500" dirty="0"/>
          </a:p>
          <a:p>
            <a:pPr eaLnBrk="1" hangingPunct="1"/>
            <a:r>
              <a:rPr lang="en-US" sz="1200" b="1" dirty="0"/>
              <a:t>Position Level: </a:t>
            </a:r>
            <a:r>
              <a:rPr lang="en-US" sz="1200" b="1" dirty="0" smtClean="0"/>
              <a:t>(Qualification: performance review &amp; work experience ) </a:t>
            </a:r>
            <a:endParaRPr lang="en-US" sz="1200" b="1" dirty="0"/>
          </a:p>
          <a:p>
            <a:pPr eaLnBrk="1" hangingPunct="1"/>
            <a:r>
              <a:rPr lang="en-US" sz="1200" dirty="0"/>
              <a:t>the levels of the positions </a:t>
            </a:r>
            <a:r>
              <a:rPr lang="en-US" sz="1200" dirty="0" err="1"/>
              <a:t>eg</a:t>
            </a:r>
            <a:r>
              <a:rPr lang="en-US" sz="1200" dirty="0"/>
              <a:t>: Manager, Line Level, </a:t>
            </a:r>
            <a:r>
              <a:rPr lang="en-US" sz="1200" dirty="0" smtClean="0"/>
              <a:t>Supervisor</a:t>
            </a:r>
          </a:p>
          <a:p>
            <a:endParaRPr lang="en-US" sz="1200" b="1" dirty="0"/>
          </a:p>
          <a:p>
            <a:r>
              <a:rPr lang="en-US" sz="1200" b="1" dirty="0" smtClean="0"/>
              <a:t>Other (360 degree: performance review)</a:t>
            </a:r>
            <a:endParaRPr lang="en-US" sz="1200" b="1" dirty="0"/>
          </a:p>
          <a:p>
            <a:r>
              <a:rPr lang="en-US" sz="1200" dirty="0"/>
              <a:t> the maximum standard deviations of the scores from 360 degree evaluations</a:t>
            </a:r>
          </a:p>
          <a:p>
            <a:pPr eaLnBrk="1" hangingPunct="1"/>
            <a:endParaRPr lang="en-US" sz="1200" dirty="0"/>
          </a:p>
          <a:p>
            <a:pPr eaLnBrk="1" hangingPunct="1"/>
            <a:endParaRPr lang="en-US" sz="500" dirty="0"/>
          </a:p>
          <a:p>
            <a:pPr eaLnBrk="1" hangingPunct="1"/>
            <a:endParaRPr lang="en-US" sz="1200" dirty="0"/>
          </a:p>
        </p:txBody>
      </p:sp>
      <p:sp>
        <p:nvSpPr>
          <p:cNvPr id="5" name="Bent Arrow 4"/>
          <p:cNvSpPr/>
          <p:nvPr/>
        </p:nvSpPr>
        <p:spPr bwMode="auto">
          <a:xfrm rot="16200000">
            <a:off x="1090521" y="3412140"/>
            <a:ext cx="1200150" cy="190658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chemeClr val="tx1">
                <a:gamma/>
                <a:shade val="60000"/>
                <a:invGamma/>
                <a:alpha val="74998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6084" name="Title 3"/>
          <p:cNvSpPr txBox="1">
            <a:spLocks/>
          </p:cNvSpPr>
          <p:nvPr/>
        </p:nvSpPr>
        <p:spPr bwMode="auto">
          <a:xfrm>
            <a:off x="179388" y="115888"/>
            <a:ext cx="4565968" cy="95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b="1" dirty="0">
                <a:solidFill>
                  <a:srgbClr val="292934"/>
                </a:solidFill>
                <a:latin typeface="Calibri" charset="0"/>
              </a:rPr>
              <a:t>Succession Model</a:t>
            </a:r>
          </a:p>
          <a:p>
            <a:r>
              <a:rPr lang="en-US" sz="2000" i="1" dirty="0">
                <a:solidFill>
                  <a:srgbClr val="292934"/>
                </a:solidFill>
                <a:latin typeface="Calibri" charset="0"/>
              </a:rPr>
              <a:t>Input </a:t>
            </a:r>
            <a:r>
              <a:rPr lang="en-US" sz="2000" i="1" dirty="0" smtClean="0">
                <a:solidFill>
                  <a:srgbClr val="292934"/>
                </a:solidFill>
                <a:latin typeface="Calibri" charset="0"/>
              </a:rPr>
              <a:t>Information: Company Positions </a:t>
            </a:r>
            <a:endParaRPr lang="en-US" sz="2000" i="1" dirty="0">
              <a:solidFill>
                <a:srgbClr val="292934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98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5"/>
          <p:cNvSpPr>
            <a:spLocks noChangeArrowheads="1"/>
          </p:cNvSpPr>
          <p:nvPr/>
        </p:nvSpPr>
        <p:spPr bwMode="auto">
          <a:xfrm>
            <a:off x="3671888" y="5516563"/>
            <a:ext cx="5256212" cy="13234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500" b="1" dirty="0"/>
              <a:t>In the Model, go to the “Job Weights” Tab, please fill in</a:t>
            </a:r>
            <a:r>
              <a:rPr lang="en-US" sz="1500" dirty="0"/>
              <a:t>:</a:t>
            </a:r>
          </a:p>
          <a:p>
            <a:pPr eaLnBrk="1" hangingPunct="1"/>
            <a:endParaRPr lang="en-US" sz="1200" dirty="0"/>
          </a:p>
          <a:p>
            <a:pPr eaLnBrk="1" hangingPunct="1">
              <a:buFont typeface="Arial" charset="0"/>
              <a:buChar char="•"/>
            </a:pPr>
            <a:r>
              <a:rPr lang="en-US" sz="1200" dirty="0"/>
              <a:t>the weights of each job qualification </a:t>
            </a:r>
          </a:p>
          <a:p>
            <a:pPr eaLnBrk="1" hangingPunct="1">
              <a:buFont typeface="Arial" charset="0"/>
              <a:buChar char="•"/>
            </a:pPr>
            <a:endParaRPr lang="en-US" sz="1200" dirty="0"/>
          </a:p>
          <a:p>
            <a:pPr eaLnBrk="1" hangingPunct="1">
              <a:buFont typeface="Arial" charset="0"/>
              <a:buChar char="•"/>
            </a:pPr>
            <a:r>
              <a:rPr lang="en-US" sz="1200" dirty="0"/>
              <a:t>360 degree evaluation for each position</a:t>
            </a:r>
          </a:p>
          <a:p>
            <a:pPr eaLnBrk="1" hangingPunct="1"/>
            <a:endParaRPr lang="en-US" sz="500" dirty="0"/>
          </a:p>
          <a:p>
            <a:pPr eaLnBrk="1" hangingPunct="1"/>
            <a:endParaRPr lang="en-US" sz="1200" dirty="0"/>
          </a:p>
        </p:txBody>
      </p:sp>
      <p:sp>
        <p:nvSpPr>
          <p:cNvPr id="5" name="Bent Arrow 4"/>
          <p:cNvSpPr/>
          <p:nvPr/>
        </p:nvSpPr>
        <p:spPr bwMode="auto">
          <a:xfrm rot="16200000">
            <a:off x="2615407" y="5352256"/>
            <a:ext cx="671512" cy="936625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chemeClr val="tx1">
                <a:gamma/>
                <a:shade val="60000"/>
                <a:invGamma/>
                <a:alpha val="74998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pic>
        <p:nvPicPr>
          <p:cNvPr id="4710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84375"/>
            <a:ext cx="860425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itle 3"/>
          <p:cNvSpPr txBox="1">
            <a:spLocks/>
          </p:cNvSpPr>
          <p:nvPr/>
        </p:nvSpPr>
        <p:spPr bwMode="auto">
          <a:xfrm>
            <a:off x="323850" y="115888"/>
            <a:ext cx="406717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b="1" dirty="0">
                <a:solidFill>
                  <a:srgbClr val="292934"/>
                </a:solidFill>
                <a:latin typeface="Calibri" charset="0"/>
              </a:rPr>
              <a:t>Succession </a:t>
            </a:r>
            <a:r>
              <a:rPr lang="en-US" sz="2800" b="1" dirty="0" smtClean="0">
                <a:solidFill>
                  <a:srgbClr val="292934"/>
                </a:solidFill>
                <a:latin typeface="Calibri" charset="0"/>
              </a:rPr>
              <a:t>Model</a:t>
            </a:r>
          </a:p>
          <a:p>
            <a:r>
              <a:rPr lang="en-US" sz="2000" i="1" dirty="0" smtClean="0">
                <a:solidFill>
                  <a:srgbClr val="292934"/>
                </a:solidFill>
                <a:latin typeface="Calibri" charset="0"/>
              </a:rPr>
              <a:t>Weights for performance review </a:t>
            </a:r>
            <a:endParaRPr lang="en-US" sz="2000" i="1" dirty="0">
              <a:solidFill>
                <a:srgbClr val="292934"/>
              </a:solidFill>
              <a:latin typeface="Calibri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291673" y="885646"/>
            <a:ext cx="5071493" cy="723288"/>
          </a:xfrm>
          <a:prstGeom prst="wedgeRectCallout">
            <a:avLst>
              <a:gd name="adj1" fmla="val -73092"/>
              <a:gd name="adj2" fmla="val 192545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Different Departments have different qualification &amp; 360 degree review  weighs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5"/>
          <p:cNvSpPr>
            <a:spLocks noChangeArrowheads="1"/>
          </p:cNvSpPr>
          <p:nvPr/>
        </p:nvSpPr>
        <p:spPr bwMode="auto">
          <a:xfrm>
            <a:off x="2700338" y="4334607"/>
            <a:ext cx="5256212" cy="784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500"/>
              <a:t>The information from “Job Weights Summary” are the summary from “Job Weights” &amp; “Input Information”. Users do not need to edit it.</a:t>
            </a:r>
          </a:p>
        </p:txBody>
      </p:sp>
      <p:sp>
        <p:nvSpPr>
          <p:cNvPr id="5" name="Bent Arrow 4"/>
          <p:cNvSpPr/>
          <p:nvPr/>
        </p:nvSpPr>
        <p:spPr bwMode="auto">
          <a:xfrm rot="16200000">
            <a:off x="1500299" y="3897341"/>
            <a:ext cx="671512" cy="1160463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chemeClr val="tx1">
                <a:gamma/>
                <a:shade val="60000"/>
                <a:invGamma/>
                <a:alpha val="74998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733578"/>
            <a:ext cx="81613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itle 3"/>
          <p:cNvSpPr txBox="1">
            <a:spLocks/>
          </p:cNvSpPr>
          <p:nvPr/>
        </p:nvSpPr>
        <p:spPr bwMode="auto">
          <a:xfrm>
            <a:off x="250825" y="115888"/>
            <a:ext cx="4068763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b="1" dirty="0">
                <a:solidFill>
                  <a:srgbClr val="292934"/>
                </a:solidFill>
                <a:latin typeface="Calibri" charset="0"/>
              </a:rPr>
              <a:t>Succession Model</a:t>
            </a:r>
          </a:p>
          <a:p>
            <a:r>
              <a:rPr lang="en-US" sz="2000" i="1" dirty="0" smtClean="0">
                <a:solidFill>
                  <a:srgbClr val="292934"/>
                </a:solidFill>
                <a:latin typeface="Calibri" charset="0"/>
              </a:rPr>
              <a:t>Job Performance Summary</a:t>
            </a:r>
            <a:endParaRPr lang="en-US" sz="2000" i="1" dirty="0">
              <a:solidFill>
                <a:srgbClr val="292934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0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44601"/>
            <a:ext cx="87852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ent Arrow 8"/>
          <p:cNvSpPr/>
          <p:nvPr/>
        </p:nvSpPr>
        <p:spPr bwMode="auto">
          <a:xfrm rot="16200000">
            <a:off x="661194" y="4826794"/>
            <a:ext cx="1628775" cy="1150937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chemeClr val="tx1">
                <a:gamma/>
                <a:shade val="60000"/>
                <a:invGamma/>
                <a:alpha val="74998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140200" y="3933825"/>
            <a:ext cx="0" cy="674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63500" dist="17961" dir="2700000" algn="ctr" rotWithShape="0">
              <a:schemeClr val="tx1">
                <a:gamma/>
                <a:shade val="60000"/>
                <a:invGamma/>
                <a:alpha val="74998"/>
              </a:schemeClr>
            </a:outerShdw>
          </a:effectLst>
        </p:spPr>
      </p:cxn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3995738" y="4665663"/>
            <a:ext cx="4270375" cy="523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400"/>
              <a:t>*Red: the standard deviation is too high, the candidate should be re-evaluated.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360613" y="5827713"/>
            <a:ext cx="4042612" cy="553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500" dirty="0"/>
              <a:t>Select the candidate according to the requirements of the open positions.</a:t>
            </a:r>
            <a:endParaRPr lang="en-US" sz="1200" dirty="0"/>
          </a:p>
        </p:txBody>
      </p:sp>
      <p:sp>
        <p:nvSpPr>
          <p:cNvPr id="51206" name="Title 3"/>
          <p:cNvSpPr txBox="1">
            <a:spLocks/>
          </p:cNvSpPr>
          <p:nvPr/>
        </p:nvSpPr>
        <p:spPr bwMode="auto">
          <a:xfrm>
            <a:off x="250825" y="115888"/>
            <a:ext cx="4068763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b="1">
                <a:solidFill>
                  <a:srgbClr val="292934"/>
                </a:solidFill>
                <a:latin typeface="Calibri" charset="0"/>
              </a:rPr>
              <a:t>Succession Model</a:t>
            </a:r>
          </a:p>
          <a:p>
            <a:r>
              <a:rPr lang="en-US" i="1">
                <a:solidFill>
                  <a:srgbClr val="292934"/>
                </a:solidFill>
                <a:latin typeface="Calibri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0477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7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en-US" dirty="0"/>
              <a:t>Introduction 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Wingdings" charset="2"/>
              <a:buChar char="u"/>
            </a:pPr>
            <a:r>
              <a:rPr lang="en-US" dirty="0" smtClean="0"/>
              <a:t>Promotion Consideration</a:t>
            </a:r>
          </a:p>
          <a:p>
            <a:pPr lvl="1">
              <a:buFont typeface="Wingdings" charset="2"/>
              <a:buChar char="u"/>
            </a:pPr>
            <a:r>
              <a:rPr lang="en-US" dirty="0" smtClean="0"/>
              <a:t>Qualifications</a:t>
            </a:r>
          </a:p>
          <a:p>
            <a:pPr lvl="2">
              <a:buFont typeface="Wingdings" charset="2"/>
              <a:buChar char="u"/>
            </a:pPr>
            <a:r>
              <a:rPr lang="en-US" dirty="0" smtClean="0"/>
              <a:t>Performance Review </a:t>
            </a:r>
          </a:p>
          <a:p>
            <a:pPr lvl="2">
              <a:buFont typeface="Wingdings" charset="2"/>
              <a:buChar char="u"/>
            </a:pPr>
            <a:r>
              <a:rPr lang="en-US" dirty="0" smtClean="0"/>
              <a:t>Work Experience </a:t>
            </a:r>
          </a:p>
          <a:p>
            <a:pPr lvl="1">
              <a:buFont typeface="Wingdings" charset="2"/>
              <a:buChar char="u"/>
            </a:pPr>
            <a:r>
              <a:rPr lang="en-US" dirty="0" smtClean="0"/>
              <a:t>Employee Motivations</a:t>
            </a:r>
          </a:p>
          <a:p>
            <a:pPr lvl="2">
              <a:buFont typeface="Wingdings" charset="2"/>
              <a:buChar char="u"/>
            </a:pPr>
            <a:r>
              <a:rPr lang="en-US" dirty="0" smtClean="0"/>
              <a:t>Desired Career Path</a:t>
            </a:r>
          </a:p>
          <a:p>
            <a:pPr lvl="2">
              <a:buFont typeface="Wingdings" charset="2"/>
              <a:buChar char="u"/>
            </a:pPr>
            <a:r>
              <a:rPr lang="en-US" dirty="0" smtClean="0"/>
              <a:t>Mobility </a:t>
            </a:r>
          </a:p>
          <a:p>
            <a:pPr marL="411480" lvl="1" indent="0">
              <a:buNone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Successional Model </a:t>
            </a:r>
          </a:p>
          <a:p>
            <a:pPr marL="114300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238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6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500"/>
            <a:ext cx="8229600" cy="454554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This Presentation represents a </a:t>
            </a:r>
            <a:r>
              <a:rPr lang="en-US" dirty="0"/>
              <a:t>succession </a:t>
            </a:r>
            <a:r>
              <a:rPr lang="en-US" dirty="0" smtClean="0"/>
              <a:t>plan that </a:t>
            </a:r>
            <a:r>
              <a:rPr lang="en-US" dirty="0"/>
              <a:t>helps human resource department to determine the internal promotion candidates for specific open positions.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succession plan model takes consideration of an employee’s </a:t>
            </a:r>
            <a:r>
              <a:rPr lang="en-US" dirty="0"/>
              <a:t>work </a:t>
            </a:r>
            <a:r>
              <a:rPr lang="en-US" dirty="0" smtClean="0"/>
              <a:t>experience, motivation and job </a:t>
            </a:r>
            <a:r>
              <a:rPr lang="en-US" dirty="0"/>
              <a:t>performance that relies on a company's evaluation </a:t>
            </a:r>
            <a:r>
              <a:rPr lang="en-US" dirty="0" smtClean="0"/>
              <a:t>criteria </a:t>
            </a:r>
            <a:r>
              <a:rPr lang="en-US" dirty="0"/>
              <a:t>and 360 </a:t>
            </a:r>
            <a:r>
              <a:rPr lang="en-US" dirty="0" smtClean="0"/>
              <a:t>performance.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81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Promotion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5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 considerations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dirty="0" smtClean="0"/>
              <a:t> </a:t>
            </a:r>
          </a:p>
          <a:p>
            <a:pPr lvl="1">
              <a:buFont typeface="Wingdings" charset="2"/>
              <a:buChar char="u"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74431752"/>
              </p:ext>
            </p:extLst>
          </p:nvPr>
        </p:nvGraphicFramePr>
        <p:xfrm>
          <a:off x="1201744" y="184998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9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7" y="408372"/>
            <a:ext cx="8464301" cy="10394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Qualifications-performance review</a:t>
            </a:r>
            <a:endParaRPr lang="en-US" sz="28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386526"/>
              </p:ext>
            </p:extLst>
          </p:nvPr>
        </p:nvGraphicFramePr>
        <p:xfrm>
          <a:off x="426128" y="1972747"/>
          <a:ext cx="8260672" cy="2957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3144452" y="5150271"/>
            <a:ext cx="2080691" cy="1478900"/>
          </a:xfrm>
          <a:prstGeom prst="wedgeRectCallout">
            <a:avLst>
              <a:gd name="adj1" fmla="val -97329"/>
              <a:gd name="adj2" fmla="val -68632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63705" y="5316317"/>
            <a:ext cx="181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Director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Manager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Team Lead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Individual 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174700" y="5037745"/>
            <a:ext cx="2080691" cy="1591425"/>
          </a:xfrm>
          <a:prstGeom prst="wedgeRectCallout">
            <a:avLst>
              <a:gd name="adj1" fmla="val -20060"/>
              <a:gd name="adj2" fmla="val -10232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360 evaluations: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Customer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Peers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Manager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Self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306220" y="1737207"/>
            <a:ext cx="5837780" cy="598879"/>
          </a:xfrm>
          <a:prstGeom prst="wedgeRectCallout">
            <a:avLst>
              <a:gd name="adj1" fmla="val -95628"/>
              <a:gd name="adj2" fmla="val 23502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Different </a:t>
            </a:r>
            <a:r>
              <a:rPr lang="en-US" dirty="0" smtClean="0">
                <a:solidFill>
                  <a:srgbClr val="000000"/>
                </a:solidFill>
              </a:rPr>
              <a:t>Department has different qualifications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2939669" y="2658717"/>
            <a:ext cx="102572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itchFamily="34" charset="0"/>
                <a:ea typeface="MS PGothic" pitchFamily="34" charset="-128"/>
                <a:cs typeface="+mn-cs"/>
              </a:rPr>
              <a:t>%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3306220" y="4097117"/>
            <a:ext cx="102572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itchFamily="34" charset="0"/>
                <a:ea typeface="MS PGothic" pitchFamily="34" charset="-128"/>
                <a:cs typeface="+mn-cs"/>
              </a:rPr>
              <a:t>%</a:t>
            </a:r>
          </a:p>
        </p:txBody>
      </p:sp>
      <p:sp>
        <p:nvSpPr>
          <p:cNvPr id="12" name="Rectangle 11"/>
          <p:cNvSpPr/>
          <p:nvPr/>
        </p:nvSpPr>
        <p:spPr>
          <a:xfrm flipH="1">
            <a:off x="7352259" y="5633794"/>
            <a:ext cx="131009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itchFamily="34" charset="0"/>
                <a:ea typeface="MS PGothic" pitchFamily="34" charset="-128"/>
                <a:cs typeface="+mn-c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27314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Qualifications-Work experience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40242821"/>
              </p:ext>
            </p:extLst>
          </p:nvPr>
        </p:nvGraphicFramePr>
        <p:xfrm>
          <a:off x="257238" y="1959625"/>
          <a:ext cx="888676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 flipH="1">
            <a:off x="2738056" y="3925340"/>
            <a:ext cx="131009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itchFamily="34" charset="0"/>
                <a:ea typeface="MS PGothic" pitchFamily="34" charset="-128"/>
                <a:cs typeface="+mn-cs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6652559" y="3925340"/>
            <a:ext cx="131009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itchFamily="34" charset="0"/>
                <a:ea typeface="MS PGothic" pitchFamily="34" charset="-128"/>
                <a:cs typeface="+mn-cs"/>
              </a:rPr>
              <a:t>%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4352946" y="2783390"/>
            <a:ext cx="131009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itchFamily="34" charset="0"/>
                <a:ea typeface="MS PGothic" pitchFamily="34" charset="-128"/>
                <a:cs typeface="+mn-c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47747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7845952"/>
              </p:ext>
            </p:extLst>
          </p:nvPr>
        </p:nvGraphicFramePr>
        <p:xfrm>
          <a:off x="1234608" y="20239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4074780" y="1817039"/>
            <a:ext cx="4321736" cy="723288"/>
          </a:xfrm>
          <a:prstGeom prst="wedgeRectCallout">
            <a:avLst>
              <a:gd name="adj1" fmla="val -89914"/>
              <a:gd name="adj2" fmla="val 99112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Employee desired career path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556869" y="5726281"/>
            <a:ext cx="4321736" cy="723288"/>
          </a:xfrm>
          <a:prstGeom prst="wedgeRectCallout">
            <a:avLst>
              <a:gd name="adj1" fmla="val -62975"/>
              <a:gd name="adj2" fmla="val -10088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Is an employee willing to re-locate for the promoted </a:t>
            </a:r>
            <a:r>
              <a:rPr lang="en-US" b="1" dirty="0" err="1" smtClean="0">
                <a:solidFill>
                  <a:srgbClr val="000000"/>
                </a:solidFill>
              </a:rPr>
              <a:t>postion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8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2222</TotalTime>
  <Words>576</Words>
  <Application>Microsoft Macintosh PowerPoint</Application>
  <PresentationFormat>On-screen Show (4:3)</PresentationFormat>
  <Paragraphs>131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Apothecary</vt:lpstr>
      <vt:lpstr>Human Resource Succession plan </vt:lpstr>
      <vt:lpstr>Agenda </vt:lpstr>
      <vt:lpstr>Introduction</vt:lpstr>
      <vt:lpstr>Introduction </vt:lpstr>
      <vt:lpstr>Promotion considerations</vt:lpstr>
      <vt:lpstr>Promotion considerations </vt:lpstr>
      <vt:lpstr>Qualifications-performance review</vt:lpstr>
      <vt:lpstr>Qualifications-Work experience</vt:lpstr>
      <vt:lpstr>motivation</vt:lpstr>
      <vt:lpstr>Succession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Succession plan </dc:title>
  <dc:creator>Zhen</dc:creator>
  <cp:lastModifiedBy>Zhen</cp:lastModifiedBy>
  <cp:revision>18</cp:revision>
  <dcterms:created xsi:type="dcterms:W3CDTF">2016-08-31T14:15:58Z</dcterms:created>
  <dcterms:modified xsi:type="dcterms:W3CDTF">2016-09-27T05:49:15Z</dcterms:modified>
</cp:coreProperties>
</file>