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63" r:id="rId2"/>
    <p:sldId id="281" r:id="rId3"/>
    <p:sldId id="347" r:id="rId4"/>
    <p:sldId id="348" r:id="rId5"/>
    <p:sldId id="349" r:id="rId6"/>
    <p:sldId id="350" r:id="rId7"/>
    <p:sldId id="352" r:id="rId8"/>
    <p:sldId id="356" r:id="rId9"/>
    <p:sldId id="351" r:id="rId10"/>
    <p:sldId id="357" r:id="rId11"/>
    <p:sldId id="358" r:id="rId12"/>
    <p:sldId id="353" r:id="rId13"/>
    <p:sldId id="360" r:id="rId14"/>
    <p:sldId id="355" r:id="rId15"/>
    <p:sldId id="361" r:id="rId16"/>
    <p:sldId id="362" r:id="rId17"/>
    <p:sldId id="359" r:id="rId18"/>
    <p:sldId id="34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7CD9D-C965-4231-AD5B-835883F508B3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8EF63-3ECD-426E-88C0-941F685E9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29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67E7-7364-4E42-AFE2-E167CAB90E99}" type="datetime1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2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3E9C-617B-4B1F-BAC0-6DF8C375D0DB}" type="datetime1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15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29D0-6926-4151-9A8A-C9247B856D38}" type="datetime1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03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8168-825C-4D4C-9A27-A70C57CFD535}" type="datetime1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44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C59-FD6D-4A32-994C-DBC9EDAB86EE}" type="datetime1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5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98E0-B2DA-4FF4-A9C5-119908603E56}" type="datetime1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17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02C-5AE4-4B45-98A2-D630F290615C}" type="datetime1">
              <a:rPr lang="en-IN" smtClean="0"/>
              <a:t>08-09-2022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24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4917-02FF-4A5A-9B0D-ACE5A1190717}" type="datetime1">
              <a:rPr lang="en-IN" smtClean="0"/>
              <a:t>08-09-2022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0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6337-C2DF-47D6-948D-D4020F1E3C58}" type="datetime1">
              <a:rPr lang="en-IN" smtClean="0"/>
              <a:t>08-09-2022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19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82C-E033-428A-9376-CB00DEB4F31D}" type="datetime1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2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2FB7-1F85-4F2E-A227-E68BF718E4C6}" type="datetime1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03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7AAB-6C5B-42E5-9070-42A047897BEC}" type="datetime1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08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94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1.jpe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A7DAB1-63E0-D579-2CF5-E9CB35F43DA3}"/>
              </a:ext>
            </a:extLst>
          </p:cNvPr>
          <p:cNvSpPr txBox="1"/>
          <p:nvPr/>
        </p:nvSpPr>
        <p:spPr>
          <a:xfrm>
            <a:off x="1019558" y="5718725"/>
            <a:ext cx="437017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/>
              <a:t>Centre of Excellence in Artificial Intelligence</a:t>
            </a:r>
            <a:endParaRPr lang="en-US"/>
          </a:p>
          <a:p>
            <a:pPr algn="ctr"/>
            <a:r>
              <a:rPr lang="en-IN">
                <a:latin typeface="Times New Roman"/>
                <a:cs typeface="Times New Roman"/>
              </a:rPr>
              <a:t>Indian Institute Of Technology, Kharagpur</a:t>
            </a:r>
            <a:endParaRPr lang="en-IN">
              <a:ea typeface="+mn-lt"/>
              <a:cs typeface="+mn-lt"/>
            </a:endParaRPr>
          </a:p>
          <a:p>
            <a:pPr algn="ctr"/>
            <a:endParaRPr lang="en-IN"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C31D80-9B55-6132-0D22-5E23827EE0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10" y="4233517"/>
            <a:ext cx="1289240" cy="12514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A89C93-69F1-EDB7-0569-48459ECBD378}"/>
              </a:ext>
            </a:extLst>
          </p:cNvPr>
          <p:cNvSpPr txBox="1"/>
          <p:nvPr/>
        </p:nvSpPr>
        <p:spPr>
          <a:xfrm>
            <a:off x="1740418" y="324621"/>
            <a:ext cx="8189705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 b="1" dirty="0">
                <a:latin typeface="CMBX10"/>
              </a:rPr>
              <a:t>O</a:t>
            </a:r>
            <a:r>
              <a:rPr lang="en-US" sz="3200" b="1" i="0" u="none" strike="noStrike" baseline="0" dirty="0">
                <a:latin typeface="CMBX10"/>
              </a:rPr>
              <a:t>nline </a:t>
            </a:r>
            <a:r>
              <a:rPr lang="en-US" sz="3200" b="1" dirty="0">
                <a:latin typeface="CMBX10"/>
              </a:rPr>
              <a:t>Value</a:t>
            </a:r>
            <a:r>
              <a:rPr lang="en-US" sz="3200" b="1" i="0" u="none" strike="noStrike" baseline="0" dirty="0">
                <a:latin typeface="CMBX10"/>
              </a:rPr>
              <a:t> </a:t>
            </a:r>
            <a:r>
              <a:rPr lang="en-US" sz="3200" b="1" dirty="0">
                <a:latin typeface="CMBX10"/>
              </a:rPr>
              <a:t>Added Course</a:t>
            </a:r>
            <a:r>
              <a:rPr lang="en-US" sz="3200" b="1" i="0" u="none" strike="noStrike" baseline="0" dirty="0">
                <a:latin typeface="CMBX10"/>
              </a:rPr>
              <a:t> on Machine Learning, Deep Learning and Neural Networks</a:t>
            </a:r>
            <a:endParaRPr lang="en-US" sz="3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9F5860-F8A6-14EF-2E16-200535223837}"/>
              </a:ext>
            </a:extLst>
          </p:cNvPr>
          <p:cNvSpPr txBox="1"/>
          <p:nvPr/>
        </p:nvSpPr>
        <p:spPr>
          <a:xfrm>
            <a:off x="10833652" y="57688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4D68C4-A2E9-3A55-80C7-9AF8D7E0BFEE}"/>
              </a:ext>
            </a:extLst>
          </p:cNvPr>
          <p:cNvSpPr txBox="1"/>
          <p:nvPr/>
        </p:nvSpPr>
        <p:spPr>
          <a:xfrm flipH="1">
            <a:off x="4001136" y="2510320"/>
            <a:ext cx="3519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Conducted by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783C40-E01A-82DB-3A96-55F5C1D503F6}"/>
              </a:ext>
            </a:extLst>
          </p:cNvPr>
          <p:cNvSpPr txBox="1"/>
          <p:nvPr/>
        </p:nvSpPr>
        <p:spPr>
          <a:xfrm flipH="1">
            <a:off x="2511951" y="3062898"/>
            <a:ext cx="680561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dirty="0"/>
              <a:t>Mr. Anupam Borthakur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443FAD-F80F-A607-BC21-3A2472F1F4B8}"/>
              </a:ext>
            </a:extLst>
          </p:cNvPr>
          <p:cNvSpPr txBox="1"/>
          <p:nvPr/>
        </p:nvSpPr>
        <p:spPr>
          <a:xfrm>
            <a:off x="3785481" y="6224860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IN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AE245A-9EEA-6CEC-9FDF-47DE3DA2E913}"/>
              </a:ext>
            </a:extLst>
          </p:cNvPr>
          <p:cNvSpPr txBox="1"/>
          <p:nvPr/>
        </p:nvSpPr>
        <p:spPr>
          <a:xfrm flipH="1">
            <a:off x="3443023" y="3582840"/>
            <a:ext cx="493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Prime Minister’s Research Fellows (PMRF)</a:t>
            </a:r>
          </a:p>
        </p:txBody>
      </p:sp>
      <p:pic>
        <p:nvPicPr>
          <p:cNvPr id="2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34D2FBA-1363-5459-930B-0CE6007D3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864" y="4085822"/>
            <a:ext cx="1562639" cy="1551906"/>
          </a:xfrm>
          <a:prstGeom prst="rect">
            <a:avLst/>
          </a:prstGeom>
        </p:spPr>
      </p:pic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ADF7855-EE18-EAA1-88FB-78C1D0712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3047" y="6005254"/>
            <a:ext cx="1873877" cy="8683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98CB39-AE49-0F87-5FCD-E944B87193F3}"/>
              </a:ext>
            </a:extLst>
          </p:cNvPr>
          <p:cNvSpPr txBox="1"/>
          <p:nvPr/>
        </p:nvSpPr>
        <p:spPr>
          <a:xfrm>
            <a:off x="5183727" y="5718724"/>
            <a:ext cx="51751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/>
              <a:t>Department of Electrical and Electronics </a:t>
            </a:r>
            <a:r>
              <a:rPr lang="en-IN" err="1"/>
              <a:t>Engg</a:t>
            </a:r>
            <a:r>
              <a:rPr lang="en-IN"/>
              <a:t>. </a:t>
            </a:r>
            <a:endParaRPr lang="en-IN">
              <a:cs typeface="Calibri"/>
            </a:endParaRPr>
          </a:p>
          <a:p>
            <a:pPr algn="ctr"/>
            <a:r>
              <a:rPr lang="en-IN">
                <a:latin typeface="Times New Roman"/>
                <a:cs typeface="Times New Roman"/>
              </a:rPr>
              <a:t>Sagi Rama Krishnam Raju Engineering College (A),</a:t>
            </a:r>
            <a:br>
              <a:rPr lang="en-IN">
                <a:latin typeface="Times New Roman"/>
                <a:cs typeface="Times New Roman"/>
              </a:rPr>
            </a:br>
            <a:r>
              <a:rPr lang="en-IN">
                <a:latin typeface="Times New Roman"/>
                <a:cs typeface="Times New Roman"/>
              </a:rPr>
              <a:t> </a:t>
            </a:r>
            <a:r>
              <a:rPr lang="en-IN" err="1">
                <a:latin typeface="Times New Roman"/>
                <a:cs typeface="Times New Roman"/>
              </a:rPr>
              <a:t>Bhimavaram</a:t>
            </a:r>
            <a:endParaRPr lang="en-IN" err="1">
              <a:ea typeface="+mn-lt"/>
              <a:cs typeface="+mn-lt"/>
            </a:endParaRPr>
          </a:p>
          <a:p>
            <a:pPr algn="ctr"/>
            <a:endParaRPr lang="en-IN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7DBED-D34B-128A-3610-6D86412A265D}"/>
              </a:ext>
            </a:extLst>
          </p:cNvPr>
          <p:cNvSpPr txBox="1"/>
          <p:nvPr/>
        </p:nvSpPr>
        <p:spPr>
          <a:xfrm flipH="1">
            <a:off x="4001135" y="1518634"/>
            <a:ext cx="3519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192140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10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911DE8-E3F5-A9B7-4F43-A6F631E50DE8}"/>
              </a:ext>
            </a:extLst>
          </p:cNvPr>
          <p:cNvSpPr txBox="1"/>
          <p:nvPr/>
        </p:nvSpPr>
        <p:spPr>
          <a:xfrm>
            <a:off x="2077114" y="919412"/>
            <a:ext cx="13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Supervised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A2563E-BEE3-018E-044D-7BD1118A4B6D}"/>
              </a:ext>
            </a:extLst>
          </p:cNvPr>
          <p:cNvCxnSpPr/>
          <p:nvPr/>
        </p:nvCxnSpPr>
        <p:spPr>
          <a:xfrm>
            <a:off x="5718928" y="1045697"/>
            <a:ext cx="0" cy="527241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5B522F0-C077-8B2B-41CF-46A268AE8D3A}"/>
              </a:ext>
            </a:extLst>
          </p:cNvPr>
          <p:cNvSpPr/>
          <p:nvPr/>
        </p:nvSpPr>
        <p:spPr>
          <a:xfrm>
            <a:off x="1391453" y="1912253"/>
            <a:ext cx="1938972" cy="1676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4C81D5-BAA7-A6F8-A209-D5DE0CB4AC78}"/>
              </a:ext>
            </a:extLst>
          </p:cNvPr>
          <p:cNvCxnSpPr/>
          <p:nvPr/>
        </p:nvCxnSpPr>
        <p:spPr>
          <a:xfrm>
            <a:off x="1391453" y="2244250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A8D271-3F02-082E-1EA0-2AA703443BB1}"/>
              </a:ext>
            </a:extLst>
          </p:cNvPr>
          <p:cNvCxnSpPr/>
          <p:nvPr/>
        </p:nvCxnSpPr>
        <p:spPr>
          <a:xfrm>
            <a:off x="1391453" y="2679454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1842DD-2C6C-E3B9-43A1-2CB3F6B82104}"/>
              </a:ext>
            </a:extLst>
          </p:cNvPr>
          <p:cNvCxnSpPr/>
          <p:nvPr/>
        </p:nvCxnSpPr>
        <p:spPr>
          <a:xfrm>
            <a:off x="1391453" y="3086378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CA6F2D-ED67-02AB-5265-D378F2B89CD0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2360939" y="1912253"/>
            <a:ext cx="0" cy="167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A44E154-BBFE-77C7-2E9D-01521938F66E}"/>
              </a:ext>
            </a:extLst>
          </p:cNvPr>
          <p:cNvSpPr txBox="1"/>
          <p:nvPr/>
        </p:nvSpPr>
        <p:spPr>
          <a:xfrm>
            <a:off x="1688586" y="1536687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A049E4-D72B-A21A-11A4-CF0DFB4BAD79}"/>
              </a:ext>
            </a:extLst>
          </p:cNvPr>
          <p:cNvSpPr txBox="1"/>
          <p:nvPr/>
        </p:nvSpPr>
        <p:spPr>
          <a:xfrm>
            <a:off x="2606539" y="151125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115C76-3A23-AA66-62E7-AFF14C082618}"/>
              </a:ext>
            </a:extLst>
          </p:cNvPr>
          <p:cNvSpPr txBox="1"/>
          <p:nvPr/>
        </p:nvSpPr>
        <p:spPr>
          <a:xfrm>
            <a:off x="1709238" y="19060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F685CF-4923-C0A0-703C-0E5BDA4569AE}"/>
              </a:ext>
            </a:extLst>
          </p:cNvPr>
          <p:cNvSpPr txBox="1"/>
          <p:nvPr/>
        </p:nvSpPr>
        <p:spPr>
          <a:xfrm>
            <a:off x="1709238" y="2316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9719AA-343F-7647-8395-D4952E4BF349}"/>
              </a:ext>
            </a:extLst>
          </p:cNvPr>
          <p:cNvSpPr txBox="1"/>
          <p:nvPr/>
        </p:nvSpPr>
        <p:spPr>
          <a:xfrm>
            <a:off x="1709238" y="27271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0CF75E-07CA-048B-E9CD-BC69C960193D}"/>
              </a:ext>
            </a:extLst>
          </p:cNvPr>
          <p:cNvSpPr txBox="1"/>
          <p:nvPr/>
        </p:nvSpPr>
        <p:spPr>
          <a:xfrm>
            <a:off x="1677254" y="32194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7AB3D0-99B4-E477-3F2C-7AF6E624F9AA}"/>
              </a:ext>
            </a:extLst>
          </p:cNvPr>
          <p:cNvSpPr txBox="1"/>
          <p:nvPr/>
        </p:nvSpPr>
        <p:spPr>
          <a:xfrm>
            <a:off x="2707677" y="19181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CBB804-CFA0-7D14-BDE9-B58CCEAF9628}"/>
              </a:ext>
            </a:extLst>
          </p:cNvPr>
          <p:cNvSpPr txBox="1"/>
          <p:nvPr/>
        </p:nvSpPr>
        <p:spPr>
          <a:xfrm>
            <a:off x="2707677" y="23165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E96E9B-A228-5DC5-3729-D73D0AE8FF4C}"/>
              </a:ext>
            </a:extLst>
          </p:cNvPr>
          <p:cNvSpPr txBox="1"/>
          <p:nvPr/>
        </p:nvSpPr>
        <p:spPr>
          <a:xfrm>
            <a:off x="2707677" y="27433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99FCDB-9A59-9CFC-E1A2-076BD4B1816A}"/>
              </a:ext>
            </a:extLst>
          </p:cNvPr>
          <p:cNvSpPr txBox="1"/>
          <p:nvPr/>
        </p:nvSpPr>
        <p:spPr>
          <a:xfrm>
            <a:off x="2697244" y="31969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40C50-0C54-C039-9851-F708A3E284C8}"/>
              </a:ext>
            </a:extLst>
          </p:cNvPr>
          <p:cNvGrpSpPr/>
          <p:nvPr/>
        </p:nvGrpSpPr>
        <p:grpSpPr>
          <a:xfrm>
            <a:off x="939884" y="3954084"/>
            <a:ext cx="2225480" cy="1884110"/>
            <a:chOff x="1648936" y="4143469"/>
            <a:chExt cx="2225480" cy="188411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D271AB6-6F34-5227-E98E-AC79E48626B6}"/>
                </a:ext>
              </a:extLst>
            </p:cNvPr>
            <p:cNvCxnSpPr>
              <a:cxnSpLocks/>
            </p:cNvCxnSpPr>
            <p:nvPr/>
          </p:nvCxnSpPr>
          <p:spPr>
            <a:xfrm>
              <a:off x="1648936" y="6017485"/>
              <a:ext cx="2225480" cy="10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CC35BDC-5C2C-7742-0D4B-346E2F442770}"/>
                </a:ext>
              </a:extLst>
            </p:cNvPr>
            <p:cNvCxnSpPr/>
            <p:nvPr/>
          </p:nvCxnSpPr>
          <p:spPr>
            <a:xfrm flipV="1">
              <a:off x="1648936" y="4143469"/>
              <a:ext cx="11332" cy="187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8EBB3821-4631-939F-B53E-A07967026E7B}"/>
              </a:ext>
            </a:extLst>
          </p:cNvPr>
          <p:cNvSpPr/>
          <p:nvPr/>
        </p:nvSpPr>
        <p:spPr>
          <a:xfrm>
            <a:off x="1116754" y="1964268"/>
            <a:ext cx="231613" cy="240357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F4113831-511E-F943-B87F-8C61B429C502}"/>
              </a:ext>
            </a:extLst>
          </p:cNvPr>
          <p:cNvSpPr/>
          <p:nvPr/>
        </p:nvSpPr>
        <p:spPr>
          <a:xfrm>
            <a:off x="1098526" y="2793112"/>
            <a:ext cx="231613" cy="240357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8477B1EE-2C08-166E-E596-C6C699F3F260}"/>
              </a:ext>
            </a:extLst>
          </p:cNvPr>
          <p:cNvSpPr/>
          <p:nvPr/>
        </p:nvSpPr>
        <p:spPr>
          <a:xfrm>
            <a:off x="1116754" y="2407298"/>
            <a:ext cx="213385" cy="229141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264DD396-4A3B-E585-02C6-57886A219841}"/>
              </a:ext>
            </a:extLst>
          </p:cNvPr>
          <p:cNvSpPr/>
          <p:nvPr/>
        </p:nvSpPr>
        <p:spPr>
          <a:xfrm>
            <a:off x="1092410" y="3283285"/>
            <a:ext cx="213385" cy="229141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4EB84480-B915-3BC1-B47F-ECDE4DBC8760}"/>
              </a:ext>
            </a:extLst>
          </p:cNvPr>
          <p:cNvSpPr/>
          <p:nvPr/>
        </p:nvSpPr>
        <p:spPr>
          <a:xfrm>
            <a:off x="999874" y="5052754"/>
            <a:ext cx="231613" cy="240357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9F329EC6-0134-22AF-04F0-6369F4FE9E60}"/>
              </a:ext>
            </a:extLst>
          </p:cNvPr>
          <p:cNvSpPr/>
          <p:nvPr/>
        </p:nvSpPr>
        <p:spPr>
          <a:xfrm>
            <a:off x="1431221" y="4876859"/>
            <a:ext cx="231613" cy="240357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6FC67994-520C-A9C8-7335-3482514465EF}"/>
              </a:ext>
            </a:extLst>
          </p:cNvPr>
          <p:cNvSpPr/>
          <p:nvPr/>
        </p:nvSpPr>
        <p:spPr>
          <a:xfrm>
            <a:off x="2387403" y="4431786"/>
            <a:ext cx="213385" cy="229141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6E03E30C-99D5-E6FA-BCE1-34284F8ED121}"/>
              </a:ext>
            </a:extLst>
          </p:cNvPr>
          <p:cNvSpPr/>
          <p:nvPr/>
        </p:nvSpPr>
        <p:spPr>
          <a:xfrm>
            <a:off x="2795332" y="4186985"/>
            <a:ext cx="213385" cy="229141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ABA90C1-B9EC-F8F2-E8BA-9772BAF9C5D3}"/>
              </a:ext>
            </a:extLst>
          </p:cNvPr>
          <p:cNvCxnSpPr>
            <a:cxnSpLocks/>
          </p:cNvCxnSpPr>
          <p:nvPr/>
        </p:nvCxnSpPr>
        <p:spPr>
          <a:xfrm flipH="1">
            <a:off x="2082072" y="3983175"/>
            <a:ext cx="9046" cy="1844925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DA8937EA-5799-EE54-16EB-6276C4074CE2}"/>
              </a:ext>
            </a:extLst>
          </p:cNvPr>
          <p:cNvSpPr/>
          <p:nvPr/>
        </p:nvSpPr>
        <p:spPr>
          <a:xfrm>
            <a:off x="1245407" y="4205780"/>
            <a:ext cx="320757" cy="35871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Left 83">
            <a:extLst>
              <a:ext uri="{FF2B5EF4-FFF2-40B4-BE49-F238E27FC236}">
                <a16:creationId xmlns:a16="http://schemas.microsoft.com/office/drawing/2014/main" id="{E1C67737-9417-D6EA-8B7E-26A4ED1417C6}"/>
              </a:ext>
            </a:extLst>
          </p:cNvPr>
          <p:cNvSpPr/>
          <p:nvPr/>
        </p:nvSpPr>
        <p:spPr>
          <a:xfrm>
            <a:off x="2221382" y="4920945"/>
            <a:ext cx="1468541" cy="5661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F28C8C-061D-0D01-E536-338F29B113EE}"/>
              </a:ext>
            </a:extLst>
          </p:cNvPr>
          <p:cNvSpPr txBox="1"/>
          <p:nvPr/>
        </p:nvSpPr>
        <p:spPr>
          <a:xfrm>
            <a:off x="3763166" y="5000778"/>
            <a:ext cx="173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Surface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ACCC2-0258-3B3B-52E0-D140F24A662B}"/>
              </a:ext>
            </a:extLst>
          </p:cNvPr>
          <p:cNvSpPr txBox="1"/>
          <p:nvPr/>
        </p:nvSpPr>
        <p:spPr>
          <a:xfrm>
            <a:off x="7302864" y="908048"/>
            <a:ext cx="381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Types of Supervised Learning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E75659-249D-27B6-8188-A44D95387DFD}"/>
              </a:ext>
            </a:extLst>
          </p:cNvPr>
          <p:cNvSpPr/>
          <p:nvPr/>
        </p:nvSpPr>
        <p:spPr>
          <a:xfrm>
            <a:off x="8001070" y="2154072"/>
            <a:ext cx="2210268" cy="87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Supervised Learning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72CB99-75A8-947D-2E10-57A5E15579A8}"/>
              </a:ext>
            </a:extLst>
          </p:cNvPr>
          <p:cNvCxnSpPr>
            <a:stCxn id="13" idx="2"/>
          </p:cNvCxnSpPr>
          <p:nvPr/>
        </p:nvCxnSpPr>
        <p:spPr>
          <a:xfrm flipH="1">
            <a:off x="7521682" y="3033469"/>
            <a:ext cx="1584522" cy="140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09949C-AE59-685D-5663-BBA219C89FE8}"/>
              </a:ext>
            </a:extLst>
          </p:cNvPr>
          <p:cNvCxnSpPr>
            <a:cxnSpLocks/>
            <a:stCxn id="13" idx="2"/>
            <a:endCxn id="42" idx="0"/>
          </p:cNvCxnSpPr>
          <p:nvPr/>
        </p:nvCxnSpPr>
        <p:spPr>
          <a:xfrm>
            <a:off x="9106204" y="3033469"/>
            <a:ext cx="1536383" cy="143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156DB50-581F-7207-D2D8-A3EF5B1DFC65}"/>
              </a:ext>
            </a:extLst>
          </p:cNvPr>
          <p:cNvSpPr/>
          <p:nvPr/>
        </p:nvSpPr>
        <p:spPr>
          <a:xfrm>
            <a:off x="6505090" y="4469127"/>
            <a:ext cx="2033183" cy="108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21EA618-6AE5-6790-1954-BD0C05B2DB9B}"/>
              </a:ext>
            </a:extLst>
          </p:cNvPr>
          <p:cNvSpPr/>
          <p:nvPr/>
        </p:nvSpPr>
        <p:spPr>
          <a:xfrm>
            <a:off x="9699195" y="4464687"/>
            <a:ext cx="1886783" cy="108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78312686-86AE-588D-5E7B-CF33633B7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98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3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11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A2563E-BEE3-018E-044D-7BD1118A4B6D}"/>
              </a:ext>
            </a:extLst>
          </p:cNvPr>
          <p:cNvCxnSpPr>
            <a:cxnSpLocks/>
          </p:cNvCxnSpPr>
          <p:nvPr/>
        </p:nvCxnSpPr>
        <p:spPr>
          <a:xfrm>
            <a:off x="5106185" y="1449829"/>
            <a:ext cx="0" cy="484215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AACCC2-0258-3B3B-52E0-D140F24A662B}"/>
              </a:ext>
            </a:extLst>
          </p:cNvPr>
          <p:cNvSpPr txBox="1"/>
          <p:nvPr/>
        </p:nvSpPr>
        <p:spPr>
          <a:xfrm>
            <a:off x="3769909" y="742522"/>
            <a:ext cx="381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Types of Supervised Learning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E75659-249D-27B6-8188-A44D95387DFD}"/>
              </a:ext>
            </a:extLst>
          </p:cNvPr>
          <p:cNvSpPr/>
          <p:nvPr/>
        </p:nvSpPr>
        <p:spPr>
          <a:xfrm>
            <a:off x="1546879" y="1782474"/>
            <a:ext cx="2033978" cy="82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Supervised Learning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72CB99-75A8-947D-2E10-57A5E15579A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067491" y="2611546"/>
            <a:ext cx="1496377" cy="146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09949C-AE59-685D-5663-BBA219C89FE8}"/>
              </a:ext>
            </a:extLst>
          </p:cNvPr>
          <p:cNvCxnSpPr>
            <a:cxnSpLocks/>
            <a:stCxn id="13" idx="2"/>
            <a:endCxn id="42" idx="0"/>
          </p:cNvCxnSpPr>
          <p:nvPr/>
        </p:nvCxnSpPr>
        <p:spPr>
          <a:xfrm>
            <a:off x="2563868" y="2611546"/>
            <a:ext cx="1458631" cy="148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156DB50-581F-7207-D2D8-A3EF5B1DFC65}"/>
              </a:ext>
            </a:extLst>
          </p:cNvPr>
          <p:cNvSpPr/>
          <p:nvPr/>
        </p:nvSpPr>
        <p:spPr>
          <a:xfrm>
            <a:off x="50900" y="4097528"/>
            <a:ext cx="1731438" cy="936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Classification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21EA618-6AE5-6790-1954-BD0C05B2DB9B}"/>
              </a:ext>
            </a:extLst>
          </p:cNvPr>
          <p:cNvSpPr/>
          <p:nvPr/>
        </p:nvSpPr>
        <p:spPr>
          <a:xfrm>
            <a:off x="3245005" y="4093088"/>
            <a:ext cx="1554987" cy="941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Regression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3702D6-CEAC-B99B-C159-5CFC6F5BDECD}"/>
              </a:ext>
            </a:extLst>
          </p:cNvPr>
          <p:cNvSpPr txBox="1"/>
          <p:nvPr/>
        </p:nvSpPr>
        <p:spPr>
          <a:xfrm>
            <a:off x="2930535" y="5270680"/>
            <a:ext cx="19923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output having continuous value. 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01C83B-3F2D-AC3F-34F0-ACBF3B8F1FF1}"/>
              </a:ext>
            </a:extLst>
          </p:cNvPr>
          <p:cNvSpPr txBox="1"/>
          <p:nvPr/>
        </p:nvSpPr>
        <p:spPr>
          <a:xfrm>
            <a:off x="-235417" y="5350249"/>
            <a:ext cx="24310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Output having labels(discrete value)</a:t>
            </a:r>
            <a:endParaRPr lang="en-US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3A8D2F-178C-5808-3F4F-4A4961512943}"/>
              </a:ext>
            </a:extLst>
          </p:cNvPr>
          <p:cNvSpPr/>
          <p:nvPr/>
        </p:nvSpPr>
        <p:spPr>
          <a:xfrm>
            <a:off x="5716073" y="1957943"/>
            <a:ext cx="1938972" cy="1676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D11277-404A-5E5D-9F9C-A93BC0969428}"/>
              </a:ext>
            </a:extLst>
          </p:cNvPr>
          <p:cNvCxnSpPr>
            <a:cxnSpLocks/>
          </p:cNvCxnSpPr>
          <p:nvPr/>
        </p:nvCxnSpPr>
        <p:spPr>
          <a:xfrm>
            <a:off x="5716073" y="2289940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983FF8-C9DD-942A-3CA6-764E711B8529}"/>
              </a:ext>
            </a:extLst>
          </p:cNvPr>
          <p:cNvCxnSpPr>
            <a:cxnSpLocks/>
          </p:cNvCxnSpPr>
          <p:nvPr/>
        </p:nvCxnSpPr>
        <p:spPr>
          <a:xfrm>
            <a:off x="5716073" y="2725144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7EDC39E-C743-1222-533F-4F081A6D1441}"/>
              </a:ext>
            </a:extLst>
          </p:cNvPr>
          <p:cNvCxnSpPr>
            <a:cxnSpLocks/>
          </p:cNvCxnSpPr>
          <p:nvPr/>
        </p:nvCxnSpPr>
        <p:spPr>
          <a:xfrm>
            <a:off x="5716073" y="3132068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2E68450-3B4D-57C4-A57B-5220221900E0}"/>
              </a:ext>
            </a:extLst>
          </p:cNvPr>
          <p:cNvCxnSpPr>
            <a:stCxn id="62" idx="0"/>
            <a:endCxn id="62" idx="2"/>
          </p:cNvCxnSpPr>
          <p:nvPr/>
        </p:nvCxnSpPr>
        <p:spPr>
          <a:xfrm>
            <a:off x="6685559" y="1957943"/>
            <a:ext cx="0" cy="167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F7BE43E-D297-320F-AF94-F33120DFBF51}"/>
              </a:ext>
            </a:extLst>
          </p:cNvPr>
          <p:cNvSpPr txBox="1"/>
          <p:nvPr/>
        </p:nvSpPr>
        <p:spPr>
          <a:xfrm>
            <a:off x="6013206" y="1582377"/>
            <a:ext cx="54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514F6A-A98D-1BA1-5A47-8DC107B24CB8}"/>
              </a:ext>
            </a:extLst>
          </p:cNvPr>
          <p:cNvSpPr txBox="1"/>
          <p:nvPr/>
        </p:nvSpPr>
        <p:spPr>
          <a:xfrm>
            <a:off x="6931159" y="1556941"/>
            <a:ext cx="65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C81BA5-20BD-67DB-40D3-3AD3CE2112C7}"/>
              </a:ext>
            </a:extLst>
          </p:cNvPr>
          <p:cNvSpPr txBox="1"/>
          <p:nvPr/>
        </p:nvSpPr>
        <p:spPr>
          <a:xfrm>
            <a:off x="6033858" y="195170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0D54A68-D7C4-C6CB-4BE8-8EEF2C9609CD}"/>
              </a:ext>
            </a:extLst>
          </p:cNvPr>
          <p:cNvSpPr txBox="1"/>
          <p:nvPr/>
        </p:nvSpPr>
        <p:spPr>
          <a:xfrm>
            <a:off x="6033858" y="23622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54454A-2775-26CA-C16D-8A1EB903F7FB}"/>
              </a:ext>
            </a:extLst>
          </p:cNvPr>
          <p:cNvSpPr txBox="1"/>
          <p:nvPr/>
        </p:nvSpPr>
        <p:spPr>
          <a:xfrm>
            <a:off x="6033858" y="277283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71CD25-AEB1-BF07-FCD6-F325473CA220}"/>
              </a:ext>
            </a:extLst>
          </p:cNvPr>
          <p:cNvSpPr txBox="1"/>
          <p:nvPr/>
        </p:nvSpPr>
        <p:spPr>
          <a:xfrm>
            <a:off x="6001874" y="32651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7CBCC1-06E5-50CB-E5C1-E81AB7E22048}"/>
              </a:ext>
            </a:extLst>
          </p:cNvPr>
          <p:cNvSpPr txBox="1"/>
          <p:nvPr/>
        </p:nvSpPr>
        <p:spPr>
          <a:xfrm>
            <a:off x="7032297" y="19638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7192DA-CB98-C129-8A97-FE18158B0626}"/>
              </a:ext>
            </a:extLst>
          </p:cNvPr>
          <p:cNvSpPr txBox="1"/>
          <p:nvPr/>
        </p:nvSpPr>
        <p:spPr>
          <a:xfrm>
            <a:off x="7032297" y="236227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5B9DE0-E656-C30F-A7BB-504418A6F921}"/>
              </a:ext>
            </a:extLst>
          </p:cNvPr>
          <p:cNvSpPr txBox="1"/>
          <p:nvPr/>
        </p:nvSpPr>
        <p:spPr>
          <a:xfrm>
            <a:off x="7032297" y="2788999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6E7421-7682-C77E-CFC0-2F4B5D866988}"/>
              </a:ext>
            </a:extLst>
          </p:cNvPr>
          <p:cNvSpPr txBox="1"/>
          <p:nvPr/>
        </p:nvSpPr>
        <p:spPr>
          <a:xfrm>
            <a:off x="7021864" y="324268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3128782-73CC-450B-C8EC-A60BF329DF7E}"/>
              </a:ext>
            </a:extLst>
          </p:cNvPr>
          <p:cNvGrpSpPr/>
          <p:nvPr/>
        </p:nvGrpSpPr>
        <p:grpSpPr>
          <a:xfrm>
            <a:off x="5677458" y="4054298"/>
            <a:ext cx="2225480" cy="1884110"/>
            <a:chOff x="1648936" y="4143469"/>
            <a:chExt cx="2225480" cy="1884110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804C7FE-DE11-ED37-5AF8-A6CE77BD0FA2}"/>
                </a:ext>
              </a:extLst>
            </p:cNvPr>
            <p:cNvCxnSpPr>
              <a:cxnSpLocks/>
            </p:cNvCxnSpPr>
            <p:nvPr/>
          </p:nvCxnSpPr>
          <p:spPr>
            <a:xfrm>
              <a:off x="1648936" y="6017485"/>
              <a:ext cx="2225480" cy="10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F4AE34F-220C-AB91-5240-CEE2994DB9B7}"/>
                </a:ext>
              </a:extLst>
            </p:cNvPr>
            <p:cNvCxnSpPr/>
            <p:nvPr/>
          </p:nvCxnSpPr>
          <p:spPr>
            <a:xfrm flipV="1">
              <a:off x="1648936" y="4143469"/>
              <a:ext cx="11332" cy="187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Star: 5 Points 94">
            <a:extLst>
              <a:ext uri="{FF2B5EF4-FFF2-40B4-BE49-F238E27FC236}">
                <a16:creationId xmlns:a16="http://schemas.microsoft.com/office/drawing/2014/main" id="{062C5777-4CDF-07C8-95CA-2CE7638D8A21}"/>
              </a:ext>
            </a:extLst>
          </p:cNvPr>
          <p:cNvSpPr/>
          <p:nvPr/>
        </p:nvSpPr>
        <p:spPr>
          <a:xfrm>
            <a:off x="5737448" y="5152968"/>
            <a:ext cx="231613" cy="240357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tar: 5 Points 95">
            <a:extLst>
              <a:ext uri="{FF2B5EF4-FFF2-40B4-BE49-F238E27FC236}">
                <a16:creationId xmlns:a16="http://schemas.microsoft.com/office/drawing/2014/main" id="{56D69928-3321-A92A-2D74-79CFC0A571AF}"/>
              </a:ext>
            </a:extLst>
          </p:cNvPr>
          <p:cNvSpPr/>
          <p:nvPr/>
        </p:nvSpPr>
        <p:spPr>
          <a:xfrm>
            <a:off x="6168795" y="4977073"/>
            <a:ext cx="231613" cy="240357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70AB3AC8-25E5-BA2F-DAB0-277251B40A8F}"/>
              </a:ext>
            </a:extLst>
          </p:cNvPr>
          <p:cNvSpPr/>
          <p:nvPr/>
        </p:nvSpPr>
        <p:spPr>
          <a:xfrm>
            <a:off x="7124977" y="4532000"/>
            <a:ext cx="213385" cy="229141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CEEE3D81-9C8A-41C0-4852-A5DA3B8D8E59}"/>
              </a:ext>
            </a:extLst>
          </p:cNvPr>
          <p:cNvSpPr/>
          <p:nvPr/>
        </p:nvSpPr>
        <p:spPr>
          <a:xfrm>
            <a:off x="7532906" y="4287199"/>
            <a:ext cx="213385" cy="229141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162B204-653E-9C9E-CE08-9D02675B74A2}"/>
              </a:ext>
            </a:extLst>
          </p:cNvPr>
          <p:cNvCxnSpPr>
            <a:cxnSpLocks/>
          </p:cNvCxnSpPr>
          <p:nvPr/>
        </p:nvCxnSpPr>
        <p:spPr>
          <a:xfrm flipH="1">
            <a:off x="6819646" y="4083389"/>
            <a:ext cx="9046" cy="1844925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E991ED13-27D3-BFE7-AD8A-2AE5F82F1A79}"/>
              </a:ext>
            </a:extLst>
          </p:cNvPr>
          <p:cNvSpPr/>
          <p:nvPr/>
        </p:nvSpPr>
        <p:spPr>
          <a:xfrm>
            <a:off x="5982981" y="4305994"/>
            <a:ext cx="320757" cy="35871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3330316-6B9F-6CCD-4008-48EBE74B13B2}"/>
              </a:ext>
            </a:extLst>
          </p:cNvPr>
          <p:cNvCxnSpPr>
            <a:cxnSpLocks/>
          </p:cNvCxnSpPr>
          <p:nvPr/>
        </p:nvCxnSpPr>
        <p:spPr>
          <a:xfrm>
            <a:off x="8463700" y="1870642"/>
            <a:ext cx="0" cy="422450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CBED9C-805F-89F4-140A-E5ECFFB15867}"/>
              </a:ext>
            </a:extLst>
          </p:cNvPr>
          <p:cNvGrpSpPr/>
          <p:nvPr/>
        </p:nvGrpSpPr>
        <p:grpSpPr>
          <a:xfrm>
            <a:off x="9406451" y="4196099"/>
            <a:ext cx="2225480" cy="1884110"/>
            <a:chOff x="9369454" y="4073650"/>
            <a:chExt cx="2225480" cy="1884110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229D82B-FF48-36B7-C030-39EA3BA0BDA5}"/>
                </a:ext>
              </a:extLst>
            </p:cNvPr>
            <p:cNvCxnSpPr>
              <a:cxnSpLocks/>
            </p:cNvCxnSpPr>
            <p:nvPr/>
          </p:nvCxnSpPr>
          <p:spPr>
            <a:xfrm>
              <a:off x="9369454" y="5947666"/>
              <a:ext cx="2225480" cy="10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5876234-7570-727A-ADC7-C6624A6EFA44}"/>
                </a:ext>
              </a:extLst>
            </p:cNvPr>
            <p:cNvCxnSpPr/>
            <p:nvPr/>
          </p:nvCxnSpPr>
          <p:spPr>
            <a:xfrm flipV="1">
              <a:off x="9369454" y="4073650"/>
              <a:ext cx="11332" cy="187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A4B27F0-2DE1-D4FB-B43B-53166BC47EF1}"/>
              </a:ext>
            </a:extLst>
          </p:cNvPr>
          <p:cNvSpPr/>
          <p:nvPr/>
        </p:nvSpPr>
        <p:spPr>
          <a:xfrm>
            <a:off x="8868835" y="1891837"/>
            <a:ext cx="3193664" cy="1676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CC9811D-AA2B-85C6-FB1C-6B1E680D9C68}"/>
              </a:ext>
            </a:extLst>
          </p:cNvPr>
          <p:cNvCxnSpPr/>
          <p:nvPr/>
        </p:nvCxnSpPr>
        <p:spPr>
          <a:xfrm>
            <a:off x="9640733" y="1923577"/>
            <a:ext cx="0" cy="167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BE20854-FCCA-FC5E-D380-0F8E7160CF1C}"/>
              </a:ext>
            </a:extLst>
          </p:cNvPr>
          <p:cNvCxnSpPr/>
          <p:nvPr/>
        </p:nvCxnSpPr>
        <p:spPr>
          <a:xfrm>
            <a:off x="10456576" y="1891837"/>
            <a:ext cx="0" cy="167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6C3A91A-065D-ECC8-23A2-A501E2BC9338}"/>
              </a:ext>
            </a:extLst>
          </p:cNvPr>
          <p:cNvCxnSpPr/>
          <p:nvPr/>
        </p:nvCxnSpPr>
        <p:spPr>
          <a:xfrm>
            <a:off x="11150999" y="1870856"/>
            <a:ext cx="0" cy="167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6D772A1-A070-1E50-FC92-A6D3BD89510E}"/>
              </a:ext>
            </a:extLst>
          </p:cNvPr>
          <p:cNvCxnSpPr>
            <a:cxnSpLocks/>
          </p:cNvCxnSpPr>
          <p:nvPr/>
        </p:nvCxnSpPr>
        <p:spPr>
          <a:xfrm>
            <a:off x="8868835" y="2185155"/>
            <a:ext cx="3193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49A0545-3C06-3643-CC30-D77735A8E814}"/>
              </a:ext>
            </a:extLst>
          </p:cNvPr>
          <p:cNvCxnSpPr>
            <a:cxnSpLocks/>
          </p:cNvCxnSpPr>
          <p:nvPr/>
        </p:nvCxnSpPr>
        <p:spPr>
          <a:xfrm>
            <a:off x="8868835" y="2548215"/>
            <a:ext cx="3193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3365570-FE4C-FC0F-585F-E07B31EEEDB1}"/>
              </a:ext>
            </a:extLst>
          </p:cNvPr>
          <p:cNvCxnSpPr>
            <a:cxnSpLocks/>
          </p:cNvCxnSpPr>
          <p:nvPr/>
        </p:nvCxnSpPr>
        <p:spPr>
          <a:xfrm>
            <a:off x="8868835" y="2931927"/>
            <a:ext cx="3193664" cy="4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8BDE326-B76F-7AFB-32DA-A525B0F2737F}"/>
              </a:ext>
            </a:extLst>
          </p:cNvPr>
          <p:cNvCxnSpPr>
            <a:cxnSpLocks/>
          </p:cNvCxnSpPr>
          <p:nvPr/>
        </p:nvCxnSpPr>
        <p:spPr>
          <a:xfrm flipV="1">
            <a:off x="8868835" y="3281961"/>
            <a:ext cx="3193664" cy="22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DE0458C-C8D3-EAE2-A54B-06D10C60C020}"/>
              </a:ext>
            </a:extLst>
          </p:cNvPr>
          <p:cNvSpPr txBox="1"/>
          <p:nvPr/>
        </p:nvSpPr>
        <p:spPr>
          <a:xfrm>
            <a:off x="9521161" y="3755807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Price of a house?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1E732B-3E94-00FF-65F5-3A388CB055AE}"/>
              </a:ext>
            </a:extLst>
          </p:cNvPr>
          <p:cNvSpPr txBox="1"/>
          <p:nvPr/>
        </p:nvSpPr>
        <p:spPr>
          <a:xfrm>
            <a:off x="9021802" y="1582284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Floor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E8EC48-ECD6-AE3F-70DE-809CF0A5EA36}"/>
              </a:ext>
            </a:extLst>
          </p:cNvPr>
          <p:cNvSpPr txBox="1"/>
          <p:nvPr/>
        </p:nvSpPr>
        <p:spPr>
          <a:xfrm>
            <a:off x="9628177" y="1562865"/>
            <a:ext cx="85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Bedroom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6DCB493-993A-ADAD-AE80-80E59209EDD6}"/>
              </a:ext>
            </a:extLst>
          </p:cNvPr>
          <p:cNvSpPr txBox="1"/>
          <p:nvPr/>
        </p:nvSpPr>
        <p:spPr>
          <a:xfrm>
            <a:off x="10537277" y="1562865"/>
            <a:ext cx="56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B2320BA-A0E7-8B50-80C6-1592A8A12EB0}"/>
              </a:ext>
            </a:extLst>
          </p:cNvPr>
          <p:cNvSpPr txBox="1"/>
          <p:nvPr/>
        </p:nvSpPr>
        <p:spPr>
          <a:xfrm>
            <a:off x="11302267" y="1609903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Price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7CF6131-1ABC-72C6-F3D9-F53547112E38}"/>
              </a:ext>
            </a:extLst>
          </p:cNvPr>
          <p:cNvSpPr txBox="1"/>
          <p:nvPr/>
        </p:nvSpPr>
        <p:spPr>
          <a:xfrm>
            <a:off x="9147827" y="1872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BA52804-5696-C3DC-2883-A794FEB0D99D}"/>
              </a:ext>
            </a:extLst>
          </p:cNvPr>
          <p:cNvSpPr txBox="1"/>
          <p:nvPr/>
        </p:nvSpPr>
        <p:spPr>
          <a:xfrm>
            <a:off x="9159028" y="2232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2215723-0778-27C3-F8DF-E2AE9FC86C15}"/>
              </a:ext>
            </a:extLst>
          </p:cNvPr>
          <p:cNvSpPr txBox="1"/>
          <p:nvPr/>
        </p:nvSpPr>
        <p:spPr>
          <a:xfrm>
            <a:off x="9160073" y="2622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5B21DDA-35F1-A36A-8DA5-E260F42D6FE8}"/>
              </a:ext>
            </a:extLst>
          </p:cNvPr>
          <p:cNvSpPr txBox="1"/>
          <p:nvPr/>
        </p:nvSpPr>
        <p:spPr>
          <a:xfrm>
            <a:off x="9182879" y="29645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1A8CA4A-1AC9-8BA8-73C8-53405EC32D74}"/>
              </a:ext>
            </a:extLst>
          </p:cNvPr>
          <p:cNvSpPr txBox="1"/>
          <p:nvPr/>
        </p:nvSpPr>
        <p:spPr>
          <a:xfrm>
            <a:off x="9194558" y="3258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1BEEF2B-633F-C2BE-11E5-389F2995312E}"/>
              </a:ext>
            </a:extLst>
          </p:cNvPr>
          <p:cNvSpPr txBox="1"/>
          <p:nvPr/>
        </p:nvSpPr>
        <p:spPr>
          <a:xfrm>
            <a:off x="9819567" y="1875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601A9E-9AA0-4E29-0621-0E17A71B7726}"/>
              </a:ext>
            </a:extLst>
          </p:cNvPr>
          <p:cNvSpPr txBox="1"/>
          <p:nvPr/>
        </p:nvSpPr>
        <p:spPr>
          <a:xfrm>
            <a:off x="9845888" y="220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FA6681-1A51-8F56-8944-6C84674E3A8A}"/>
              </a:ext>
            </a:extLst>
          </p:cNvPr>
          <p:cNvSpPr txBox="1"/>
          <p:nvPr/>
        </p:nvSpPr>
        <p:spPr>
          <a:xfrm>
            <a:off x="9829394" y="2611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5D78B67-9F7D-8E7A-9469-CD3405B88254}"/>
              </a:ext>
            </a:extLst>
          </p:cNvPr>
          <p:cNvSpPr txBox="1"/>
          <p:nvPr/>
        </p:nvSpPr>
        <p:spPr>
          <a:xfrm>
            <a:off x="9894303" y="2971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6270087-6DE6-5637-14FC-7989D150811F}"/>
              </a:ext>
            </a:extLst>
          </p:cNvPr>
          <p:cNvSpPr txBox="1"/>
          <p:nvPr/>
        </p:nvSpPr>
        <p:spPr>
          <a:xfrm>
            <a:off x="9886754" y="3263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A902082-FA07-A978-28E7-213EDA8F2DB4}"/>
              </a:ext>
            </a:extLst>
          </p:cNvPr>
          <p:cNvSpPr txBox="1"/>
          <p:nvPr/>
        </p:nvSpPr>
        <p:spPr>
          <a:xfrm>
            <a:off x="10566372" y="18787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4C4EA2C-4A26-956B-6451-C3F02D1EF01E}"/>
              </a:ext>
            </a:extLst>
          </p:cNvPr>
          <p:cNvSpPr txBox="1"/>
          <p:nvPr/>
        </p:nvSpPr>
        <p:spPr>
          <a:xfrm>
            <a:off x="10558579" y="2207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67D8E98-183E-7768-DCF9-8F5792F236F5}"/>
              </a:ext>
            </a:extLst>
          </p:cNvPr>
          <p:cNvSpPr txBox="1"/>
          <p:nvPr/>
        </p:nvSpPr>
        <p:spPr>
          <a:xfrm>
            <a:off x="10593377" y="2576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29652CA-753D-B693-001A-DB5944C0C5D0}"/>
              </a:ext>
            </a:extLst>
          </p:cNvPr>
          <p:cNvSpPr txBox="1"/>
          <p:nvPr/>
        </p:nvSpPr>
        <p:spPr>
          <a:xfrm>
            <a:off x="10538527" y="2918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3AB30CF-8EE0-7485-718C-A6E36D5B420F}"/>
              </a:ext>
            </a:extLst>
          </p:cNvPr>
          <p:cNvSpPr txBox="1"/>
          <p:nvPr/>
        </p:nvSpPr>
        <p:spPr>
          <a:xfrm>
            <a:off x="10557727" y="32612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90596E9-1F03-B81E-1E84-4C301A74B2A1}"/>
              </a:ext>
            </a:extLst>
          </p:cNvPr>
          <p:cNvSpPr txBox="1"/>
          <p:nvPr/>
        </p:nvSpPr>
        <p:spPr>
          <a:xfrm>
            <a:off x="11235094" y="188100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lakh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36D1BF3-386B-66F9-EAFF-8C5A98D1E36E}"/>
              </a:ext>
            </a:extLst>
          </p:cNvPr>
          <p:cNvSpPr txBox="1"/>
          <p:nvPr/>
        </p:nvSpPr>
        <p:spPr>
          <a:xfrm>
            <a:off x="11182166" y="223903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lakh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1BA1659-12AE-3F0B-9767-6A1192039BFD}"/>
              </a:ext>
            </a:extLst>
          </p:cNvPr>
          <p:cNvSpPr txBox="1"/>
          <p:nvPr/>
        </p:nvSpPr>
        <p:spPr>
          <a:xfrm>
            <a:off x="11201366" y="254276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lakh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3FA6E1D-0FB6-054C-63B0-BA8D72D90503}"/>
              </a:ext>
            </a:extLst>
          </p:cNvPr>
          <p:cNvSpPr txBox="1"/>
          <p:nvPr/>
        </p:nvSpPr>
        <p:spPr>
          <a:xfrm>
            <a:off x="11220566" y="288450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lakh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94724CF-CA49-55AE-92CA-7AF85CDB3985}"/>
              </a:ext>
            </a:extLst>
          </p:cNvPr>
          <p:cNvSpPr txBox="1"/>
          <p:nvPr/>
        </p:nvSpPr>
        <p:spPr>
          <a:xfrm>
            <a:off x="11201365" y="323565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lakh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FCCF2BB-F195-7066-2767-F8D427548967}"/>
              </a:ext>
            </a:extLst>
          </p:cNvPr>
          <p:cNvCxnSpPr>
            <a:cxnSpLocks/>
          </p:cNvCxnSpPr>
          <p:nvPr/>
        </p:nvCxnSpPr>
        <p:spPr>
          <a:xfrm flipH="1">
            <a:off x="9757922" y="4492181"/>
            <a:ext cx="1639084" cy="124069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id="{E14DBFD1-7638-2D0E-56DA-454FF94027F4}"/>
              </a:ext>
            </a:extLst>
          </p:cNvPr>
          <p:cNvSpPr/>
          <p:nvPr/>
        </p:nvSpPr>
        <p:spPr>
          <a:xfrm>
            <a:off x="10214925" y="4756420"/>
            <a:ext cx="172612" cy="19797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lowchart: Connector 193">
            <a:extLst>
              <a:ext uri="{FF2B5EF4-FFF2-40B4-BE49-F238E27FC236}">
                <a16:creationId xmlns:a16="http://schemas.microsoft.com/office/drawing/2014/main" id="{30DA8D94-9492-3750-70D7-6A9AB506B483}"/>
              </a:ext>
            </a:extLst>
          </p:cNvPr>
          <p:cNvSpPr/>
          <p:nvPr/>
        </p:nvSpPr>
        <p:spPr>
          <a:xfrm>
            <a:off x="10197174" y="5068834"/>
            <a:ext cx="172612" cy="19797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lowchart: Connector 194">
            <a:extLst>
              <a:ext uri="{FF2B5EF4-FFF2-40B4-BE49-F238E27FC236}">
                <a16:creationId xmlns:a16="http://schemas.microsoft.com/office/drawing/2014/main" id="{A2F5388B-E6CC-C267-6C69-48C6C18377C3}"/>
              </a:ext>
            </a:extLst>
          </p:cNvPr>
          <p:cNvSpPr/>
          <p:nvPr/>
        </p:nvSpPr>
        <p:spPr>
          <a:xfrm>
            <a:off x="10480066" y="4814691"/>
            <a:ext cx="172612" cy="19797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DCA14514-7100-D061-D174-DB783D0BCF34}"/>
              </a:ext>
            </a:extLst>
          </p:cNvPr>
          <p:cNvSpPr/>
          <p:nvPr/>
        </p:nvSpPr>
        <p:spPr>
          <a:xfrm>
            <a:off x="9940470" y="4901309"/>
            <a:ext cx="172612" cy="19797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lowchart: Connector 201">
            <a:extLst>
              <a:ext uri="{FF2B5EF4-FFF2-40B4-BE49-F238E27FC236}">
                <a16:creationId xmlns:a16="http://schemas.microsoft.com/office/drawing/2014/main" id="{CE2DDC7A-C7C4-4E98-9420-4C7713AF85A5}"/>
              </a:ext>
            </a:extLst>
          </p:cNvPr>
          <p:cNvSpPr/>
          <p:nvPr/>
        </p:nvSpPr>
        <p:spPr>
          <a:xfrm>
            <a:off x="10594467" y="4508228"/>
            <a:ext cx="172612" cy="19797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lowchart: Connector 203">
            <a:extLst>
              <a:ext uri="{FF2B5EF4-FFF2-40B4-BE49-F238E27FC236}">
                <a16:creationId xmlns:a16="http://schemas.microsoft.com/office/drawing/2014/main" id="{3775B5EC-7AC1-9349-BBFD-DAA0F1FB2B52}"/>
              </a:ext>
            </a:extLst>
          </p:cNvPr>
          <p:cNvSpPr/>
          <p:nvPr/>
        </p:nvSpPr>
        <p:spPr>
          <a:xfrm>
            <a:off x="10861879" y="4440262"/>
            <a:ext cx="172612" cy="19797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lowchart: Connector 205">
            <a:extLst>
              <a:ext uri="{FF2B5EF4-FFF2-40B4-BE49-F238E27FC236}">
                <a16:creationId xmlns:a16="http://schemas.microsoft.com/office/drawing/2014/main" id="{3404CC81-C638-2BE4-DD82-00DDC67E2F44}"/>
              </a:ext>
            </a:extLst>
          </p:cNvPr>
          <p:cNvSpPr/>
          <p:nvPr/>
        </p:nvSpPr>
        <p:spPr>
          <a:xfrm>
            <a:off x="10252301" y="4396378"/>
            <a:ext cx="172612" cy="19797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lowchart: Connector 207">
            <a:extLst>
              <a:ext uri="{FF2B5EF4-FFF2-40B4-BE49-F238E27FC236}">
                <a16:creationId xmlns:a16="http://schemas.microsoft.com/office/drawing/2014/main" id="{528C7095-2D4C-3ACC-9D71-7D54E5BA8A6C}"/>
              </a:ext>
            </a:extLst>
          </p:cNvPr>
          <p:cNvSpPr/>
          <p:nvPr/>
        </p:nvSpPr>
        <p:spPr>
          <a:xfrm>
            <a:off x="9748736" y="5154721"/>
            <a:ext cx="172612" cy="19797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lowchart: Connector 209">
            <a:extLst>
              <a:ext uri="{FF2B5EF4-FFF2-40B4-BE49-F238E27FC236}">
                <a16:creationId xmlns:a16="http://schemas.microsoft.com/office/drawing/2014/main" id="{48770C7D-B584-841B-3770-5EB1FD0CBC4C}"/>
              </a:ext>
            </a:extLst>
          </p:cNvPr>
          <p:cNvSpPr/>
          <p:nvPr/>
        </p:nvSpPr>
        <p:spPr>
          <a:xfrm>
            <a:off x="10214925" y="5505066"/>
            <a:ext cx="172612" cy="19797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lowchart: Connector 211">
            <a:extLst>
              <a:ext uri="{FF2B5EF4-FFF2-40B4-BE49-F238E27FC236}">
                <a16:creationId xmlns:a16="http://schemas.microsoft.com/office/drawing/2014/main" id="{2A53A5C7-BE87-0812-1D81-9A76C0CFB568}"/>
              </a:ext>
            </a:extLst>
          </p:cNvPr>
          <p:cNvSpPr/>
          <p:nvPr/>
        </p:nvSpPr>
        <p:spPr>
          <a:xfrm>
            <a:off x="10611406" y="5242523"/>
            <a:ext cx="172612" cy="19797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lowchart: Connector 213">
            <a:extLst>
              <a:ext uri="{FF2B5EF4-FFF2-40B4-BE49-F238E27FC236}">
                <a16:creationId xmlns:a16="http://schemas.microsoft.com/office/drawing/2014/main" id="{C99447BF-E7A4-55EB-6743-101836209CEC}"/>
              </a:ext>
            </a:extLst>
          </p:cNvPr>
          <p:cNvSpPr/>
          <p:nvPr/>
        </p:nvSpPr>
        <p:spPr>
          <a:xfrm>
            <a:off x="10847637" y="4971090"/>
            <a:ext cx="172612" cy="19797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lowchart: Connector 215">
            <a:extLst>
              <a:ext uri="{FF2B5EF4-FFF2-40B4-BE49-F238E27FC236}">
                <a16:creationId xmlns:a16="http://schemas.microsoft.com/office/drawing/2014/main" id="{4C9890EF-6CF8-6D02-74E0-522F5C2270F5}"/>
              </a:ext>
            </a:extLst>
          </p:cNvPr>
          <p:cNvSpPr/>
          <p:nvPr/>
        </p:nvSpPr>
        <p:spPr>
          <a:xfrm>
            <a:off x="11094200" y="5018613"/>
            <a:ext cx="172612" cy="19797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lowchart: Connector 217">
            <a:extLst>
              <a:ext uri="{FF2B5EF4-FFF2-40B4-BE49-F238E27FC236}">
                <a16:creationId xmlns:a16="http://schemas.microsoft.com/office/drawing/2014/main" id="{70C99F78-D31B-7480-D24B-FA1285C91F63}"/>
              </a:ext>
            </a:extLst>
          </p:cNvPr>
          <p:cNvSpPr/>
          <p:nvPr/>
        </p:nvSpPr>
        <p:spPr>
          <a:xfrm>
            <a:off x="11148788" y="5265962"/>
            <a:ext cx="172612" cy="19797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lowchart: Connector 218">
            <a:extLst>
              <a:ext uri="{FF2B5EF4-FFF2-40B4-BE49-F238E27FC236}">
                <a16:creationId xmlns:a16="http://schemas.microsoft.com/office/drawing/2014/main" id="{149DEB6E-C5B1-7FD9-4619-5C08EEF68C99}"/>
              </a:ext>
            </a:extLst>
          </p:cNvPr>
          <p:cNvSpPr/>
          <p:nvPr/>
        </p:nvSpPr>
        <p:spPr>
          <a:xfrm>
            <a:off x="10973538" y="5238053"/>
            <a:ext cx="172612" cy="19797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lowchart: Connector 220">
            <a:extLst>
              <a:ext uri="{FF2B5EF4-FFF2-40B4-BE49-F238E27FC236}">
                <a16:creationId xmlns:a16="http://schemas.microsoft.com/office/drawing/2014/main" id="{E93D4B28-AC41-88F3-41E6-360A6D359951}"/>
              </a:ext>
            </a:extLst>
          </p:cNvPr>
          <p:cNvSpPr/>
          <p:nvPr/>
        </p:nvSpPr>
        <p:spPr>
          <a:xfrm>
            <a:off x="10623116" y="5558089"/>
            <a:ext cx="172612" cy="19797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F68016C-F448-067B-7D22-B9C46D7485EE}"/>
              </a:ext>
            </a:extLst>
          </p:cNvPr>
          <p:cNvSpPr txBox="1"/>
          <p:nvPr/>
        </p:nvSpPr>
        <p:spPr>
          <a:xfrm>
            <a:off x="6087537" y="6078898"/>
            <a:ext cx="143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Classification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7AD5255-321A-6EC3-C6D7-5F9D8223145E}"/>
              </a:ext>
            </a:extLst>
          </p:cNvPr>
          <p:cNvSpPr txBox="1"/>
          <p:nvPr/>
        </p:nvSpPr>
        <p:spPr>
          <a:xfrm>
            <a:off x="9880703" y="6113894"/>
            <a:ext cx="121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Regression</a:t>
            </a:r>
          </a:p>
        </p:txBody>
      </p:sp>
      <p:sp>
        <p:nvSpPr>
          <p:cNvPr id="228" name="Flowchart: Alternate Process 227">
            <a:extLst>
              <a:ext uri="{FF2B5EF4-FFF2-40B4-BE49-F238E27FC236}">
                <a16:creationId xmlns:a16="http://schemas.microsoft.com/office/drawing/2014/main" id="{B586937F-C185-1FF2-9D26-ACC6EF46F0C9}"/>
              </a:ext>
            </a:extLst>
          </p:cNvPr>
          <p:cNvSpPr/>
          <p:nvPr/>
        </p:nvSpPr>
        <p:spPr>
          <a:xfrm>
            <a:off x="5973383" y="5317807"/>
            <a:ext cx="636644" cy="538522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0" name="Flowchart: Alternate Process 229">
            <a:extLst>
              <a:ext uri="{FF2B5EF4-FFF2-40B4-BE49-F238E27FC236}">
                <a16:creationId xmlns:a16="http://schemas.microsoft.com/office/drawing/2014/main" id="{D128CDF8-0EB9-15AB-6CF0-E9F9F79EE870}"/>
              </a:ext>
            </a:extLst>
          </p:cNvPr>
          <p:cNvSpPr/>
          <p:nvPr/>
        </p:nvSpPr>
        <p:spPr>
          <a:xfrm>
            <a:off x="7058912" y="5328016"/>
            <a:ext cx="636644" cy="538522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</a:t>
            </a:r>
          </a:p>
        </p:txBody>
      </p:sp>
      <p:pic>
        <p:nvPicPr>
          <p:cNvPr id="232" name="Picture 2">
            <a:extLst>
              <a:ext uri="{FF2B5EF4-FFF2-40B4-BE49-F238E27FC236}">
                <a16:creationId xmlns:a16="http://schemas.microsoft.com/office/drawing/2014/main" id="{EEE288A4-3C26-76E5-AEC6-108007CA0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1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8" grpId="0"/>
      <p:bldP spid="69" grpId="0"/>
      <p:bldP spid="70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95" grpId="0" animBg="1"/>
      <p:bldP spid="96" grpId="0" animBg="1"/>
      <p:bldP spid="97" grpId="0" animBg="1"/>
      <p:bldP spid="98" grpId="0" animBg="1"/>
      <p:bldP spid="100" grpId="0" animBg="1"/>
      <p:bldP spid="116" grpId="0" animBg="1"/>
      <p:bldP spid="126" grpId="0"/>
      <p:bldP spid="127" grpId="0"/>
      <p:bldP spid="129" grpId="0"/>
      <p:bldP spid="132" grpId="0"/>
      <p:bldP spid="134" grpId="0"/>
      <p:bldP spid="135" grpId="0"/>
      <p:bldP spid="137" grpId="0"/>
      <p:bldP spid="139" grpId="0"/>
      <p:bldP spid="141" grpId="0"/>
      <p:bldP spid="143" grpId="0"/>
      <p:bldP spid="145" grpId="0"/>
      <p:bldP spid="147" grpId="0"/>
      <p:bldP spid="149" grpId="0"/>
      <p:bldP spid="151" grpId="0"/>
      <p:bldP spid="153" grpId="0"/>
      <p:bldP spid="155" grpId="0"/>
      <p:bldP spid="160" grpId="0"/>
      <p:bldP spid="163" grpId="0"/>
      <p:bldP spid="165" grpId="0"/>
      <p:bldP spid="167" grpId="0"/>
      <p:bldP spid="171" grpId="0"/>
      <p:bldP spid="173" grpId="0"/>
      <p:bldP spid="175" grpId="0"/>
      <p:bldP spid="177" grpId="0"/>
      <p:bldP spid="179" grpId="0"/>
      <p:bldP spid="192" grpId="0" animBg="1"/>
      <p:bldP spid="194" grpId="0" animBg="1"/>
      <p:bldP spid="195" grpId="0" animBg="1"/>
      <p:bldP spid="200" grpId="0" animBg="1"/>
      <p:bldP spid="202" grpId="0" animBg="1"/>
      <p:bldP spid="204" grpId="0" animBg="1"/>
      <p:bldP spid="206" grpId="0" animBg="1"/>
      <p:bldP spid="208" grpId="0" animBg="1"/>
      <p:bldP spid="210" grpId="0" animBg="1"/>
      <p:bldP spid="212" grpId="0" animBg="1"/>
      <p:bldP spid="214" grpId="0" animBg="1"/>
      <p:bldP spid="216" grpId="0" animBg="1"/>
      <p:bldP spid="218" grpId="0" animBg="1"/>
      <p:bldP spid="219" grpId="0" animBg="1"/>
      <p:bldP spid="221" grpId="0" animBg="1"/>
      <p:bldP spid="224" grpId="0"/>
      <p:bldP spid="226" grpId="0"/>
      <p:bldP spid="228" grpId="0" animBg="1"/>
      <p:bldP spid="2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12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92B880-1F57-B484-3BD1-A03F62EF6A52}"/>
              </a:ext>
            </a:extLst>
          </p:cNvPr>
          <p:cNvSpPr txBox="1"/>
          <p:nvPr/>
        </p:nvSpPr>
        <p:spPr>
          <a:xfrm>
            <a:off x="4369571" y="842695"/>
            <a:ext cx="355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vs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9E45C-95EF-34F2-CEC4-74C0ADD7DF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57" y="1483560"/>
            <a:ext cx="3124901" cy="1810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52240E-BA4F-5E9C-17ED-1FCB0AF1E5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2" t="37113" r="53840" b="36047"/>
          <a:stretch/>
        </p:blipFill>
        <p:spPr>
          <a:xfrm>
            <a:off x="7196449" y="1453634"/>
            <a:ext cx="3416914" cy="18406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E7E8AD-B49A-F325-D359-3C8896859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16" y="4148819"/>
            <a:ext cx="3124901" cy="17844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A1DF34-3933-2E06-BE2C-9BC39DF9E8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676" y="4137558"/>
            <a:ext cx="3324727" cy="18406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238E25-EF6C-C2F3-0FA5-20CFE4A1AFFE}"/>
              </a:ext>
            </a:extLst>
          </p:cNvPr>
          <p:cNvSpPr txBox="1"/>
          <p:nvPr/>
        </p:nvSpPr>
        <p:spPr>
          <a:xfrm>
            <a:off x="1862332" y="3382338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 will win?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CFFD2E-E400-2604-1E79-7E9B27B1C486}"/>
              </a:ext>
            </a:extLst>
          </p:cNvPr>
          <p:cNvSpPr txBox="1"/>
          <p:nvPr/>
        </p:nvSpPr>
        <p:spPr>
          <a:xfrm>
            <a:off x="7196449" y="3396456"/>
            <a:ext cx="329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weather for next 1 week?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EF0195-659B-A0AB-A07D-0A69EFD01979}"/>
              </a:ext>
            </a:extLst>
          </p:cNvPr>
          <p:cNvSpPr txBox="1"/>
          <p:nvPr/>
        </p:nvSpPr>
        <p:spPr>
          <a:xfrm>
            <a:off x="1420847" y="6005685"/>
            <a:ext cx="2379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the stock price?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B2A75A-9F24-1012-1105-D0CE2013FA87}"/>
              </a:ext>
            </a:extLst>
          </p:cNvPr>
          <p:cNvSpPr txBox="1"/>
          <p:nvPr/>
        </p:nvSpPr>
        <p:spPr>
          <a:xfrm>
            <a:off x="7362126" y="6078110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Modi win in 2024 election?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F92F92-15A7-835D-FF17-6A3DA4E7DB14}"/>
              </a:ext>
            </a:extLst>
          </p:cNvPr>
          <p:cNvSpPr txBox="1"/>
          <p:nvPr/>
        </p:nvSpPr>
        <p:spPr>
          <a:xfrm>
            <a:off x="4179958" y="2931277"/>
            <a:ext cx="185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Classification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FD4752-3667-3772-30B3-F8DFD6750F25}"/>
              </a:ext>
            </a:extLst>
          </p:cNvPr>
          <p:cNvSpPr txBox="1"/>
          <p:nvPr/>
        </p:nvSpPr>
        <p:spPr>
          <a:xfrm>
            <a:off x="10613363" y="5419961"/>
            <a:ext cx="1578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Classification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9C43D9-439F-182E-0F93-6E82FA0830BB}"/>
              </a:ext>
            </a:extLst>
          </p:cNvPr>
          <p:cNvSpPr txBox="1"/>
          <p:nvPr/>
        </p:nvSpPr>
        <p:spPr>
          <a:xfrm>
            <a:off x="10600403" y="2329946"/>
            <a:ext cx="1338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EAC31A-C636-A579-3A0D-480E9FA5F320}"/>
              </a:ext>
            </a:extLst>
          </p:cNvPr>
          <p:cNvSpPr txBox="1"/>
          <p:nvPr/>
        </p:nvSpPr>
        <p:spPr>
          <a:xfrm>
            <a:off x="4484051" y="4707041"/>
            <a:ext cx="1338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Regression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E28A7EA6-7FAE-6604-1BDB-5189BF09E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74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  <p:bldP spid="24" grpId="0"/>
      <p:bldP spid="26" grpId="0"/>
      <p:bldP spid="28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20262" y="6546760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13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553E8090-6B28-01A9-E9B5-6D608D3444CB}"/>
              </a:ext>
            </a:extLst>
          </p:cNvPr>
          <p:cNvSpPr/>
          <p:nvPr/>
        </p:nvSpPr>
        <p:spPr>
          <a:xfrm>
            <a:off x="1157961" y="2989307"/>
            <a:ext cx="1566401" cy="1584602"/>
          </a:xfrm>
          <a:prstGeom prst="flowChartMagneticDisk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FD96964-9667-D8C2-6D3C-5F3D67DD2A3A}"/>
              </a:ext>
            </a:extLst>
          </p:cNvPr>
          <p:cNvSpPr/>
          <p:nvPr/>
        </p:nvSpPr>
        <p:spPr>
          <a:xfrm>
            <a:off x="2934339" y="3592936"/>
            <a:ext cx="921225" cy="434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8A94B1-EC82-3DBF-79EB-9D31B9DA923B}"/>
              </a:ext>
            </a:extLst>
          </p:cNvPr>
          <p:cNvSpPr/>
          <p:nvPr/>
        </p:nvSpPr>
        <p:spPr>
          <a:xfrm>
            <a:off x="4275518" y="3304594"/>
            <a:ext cx="1856773" cy="9735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Algorithm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9B9DD45-F902-9DE2-1486-AFB779EF04D5}"/>
              </a:ext>
            </a:extLst>
          </p:cNvPr>
          <p:cNvSpPr/>
          <p:nvPr/>
        </p:nvSpPr>
        <p:spPr>
          <a:xfrm>
            <a:off x="6515284" y="3535788"/>
            <a:ext cx="725864" cy="49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29FDBD-28FE-E1A0-4033-BE114925D5FB}"/>
              </a:ext>
            </a:extLst>
          </p:cNvPr>
          <p:cNvSpPr txBox="1"/>
          <p:nvPr/>
        </p:nvSpPr>
        <p:spPr>
          <a:xfrm>
            <a:off x="3554513" y="883733"/>
            <a:ext cx="5785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Simple Training Pipeline of Machine Learning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F7B33124-DAEF-0816-599F-BC412A437433}"/>
              </a:ext>
            </a:extLst>
          </p:cNvPr>
          <p:cNvSpPr/>
          <p:nvPr/>
        </p:nvSpPr>
        <p:spPr>
          <a:xfrm>
            <a:off x="7624140" y="3394893"/>
            <a:ext cx="2085469" cy="972944"/>
          </a:xfrm>
          <a:prstGeom prst="flowChartAlternate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Model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DFDD142D-B005-0F81-5A1E-683AC1FDE0CE}"/>
              </a:ext>
            </a:extLst>
          </p:cNvPr>
          <p:cNvSpPr/>
          <p:nvPr/>
        </p:nvSpPr>
        <p:spPr>
          <a:xfrm rot="5400000">
            <a:off x="8208441" y="2803353"/>
            <a:ext cx="682242" cy="422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23DC2553-0044-C9EB-A0B1-FD358C5B154F}"/>
              </a:ext>
            </a:extLst>
          </p:cNvPr>
          <p:cNvSpPr/>
          <p:nvPr/>
        </p:nvSpPr>
        <p:spPr>
          <a:xfrm>
            <a:off x="7996108" y="1514687"/>
            <a:ext cx="1106910" cy="1002903"/>
          </a:xfrm>
          <a:prstGeom prst="flowChartMagneticDisk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Unknown Dataset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157178-00E1-4C6B-FECE-506D16496A6C}"/>
              </a:ext>
            </a:extLst>
          </p:cNvPr>
          <p:cNvSpPr/>
          <p:nvPr/>
        </p:nvSpPr>
        <p:spPr>
          <a:xfrm>
            <a:off x="7933990" y="5245140"/>
            <a:ext cx="1653962" cy="10707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24E0D20-C266-F205-FAD4-D6A5E7BC8817}"/>
              </a:ext>
            </a:extLst>
          </p:cNvPr>
          <p:cNvSpPr/>
          <p:nvPr/>
        </p:nvSpPr>
        <p:spPr>
          <a:xfrm rot="5400000">
            <a:off x="8269215" y="4634180"/>
            <a:ext cx="682242" cy="422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9EAD8-8977-B9E5-5D94-6548F5FEA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1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3" grpId="0" animBg="1"/>
      <p:bldP spid="45" grpId="0" animBg="1"/>
      <p:bldP spid="47" grpId="0" animBg="1"/>
      <p:bldP spid="49" grpId="0" animBg="1"/>
      <p:bldP spid="50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20262" y="6546760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14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F14EBA-4BF0-AD64-F56F-D84C632708D7}"/>
              </a:ext>
            </a:extLst>
          </p:cNvPr>
          <p:cNvSpPr txBox="1"/>
          <p:nvPr/>
        </p:nvSpPr>
        <p:spPr>
          <a:xfrm>
            <a:off x="1545089" y="994608"/>
            <a:ext cx="2569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Unsupervised Learning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B944C5-3D00-B291-FD62-A47071C1A967}"/>
              </a:ext>
            </a:extLst>
          </p:cNvPr>
          <p:cNvSpPr/>
          <p:nvPr/>
        </p:nvSpPr>
        <p:spPr>
          <a:xfrm>
            <a:off x="755965" y="2357024"/>
            <a:ext cx="1938972" cy="1676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D8452D-8EF0-106D-F896-236D3E21FAF9}"/>
              </a:ext>
            </a:extLst>
          </p:cNvPr>
          <p:cNvCxnSpPr/>
          <p:nvPr/>
        </p:nvCxnSpPr>
        <p:spPr>
          <a:xfrm>
            <a:off x="755965" y="2689021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2243A0-F6C4-A84D-5DD3-2A195EDD080F}"/>
              </a:ext>
            </a:extLst>
          </p:cNvPr>
          <p:cNvCxnSpPr/>
          <p:nvPr/>
        </p:nvCxnSpPr>
        <p:spPr>
          <a:xfrm>
            <a:off x="755965" y="3124225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DEB5D9-985C-9090-9FE7-FF62AEDE7AC1}"/>
              </a:ext>
            </a:extLst>
          </p:cNvPr>
          <p:cNvCxnSpPr/>
          <p:nvPr/>
        </p:nvCxnSpPr>
        <p:spPr>
          <a:xfrm>
            <a:off x="755965" y="3531149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1A5C8F-563F-7C3F-C3E4-DEB0D4E991DF}"/>
              </a:ext>
            </a:extLst>
          </p:cNvPr>
          <p:cNvSpPr txBox="1"/>
          <p:nvPr/>
        </p:nvSpPr>
        <p:spPr>
          <a:xfrm>
            <a:off x="1482139" y="1984948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B59FC5-06CE-3F1B-8159-2D2E459B3EBD}"/>
              </a:ext>
            </a:extLst>
          </p:cNvPr>
          <p:cNvSpPr txBox="1"/>
          <p:nvPr/>
        </p:nvSpPr>
        <p:spPr>
          <a:xfrm>
            <a:off x="1545089" y="2350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548C7E-13CD-E2DB-8E6D-5F0D1C550E79}"/>
              </a:ext>
            </a:extLst>
          </p:cNvPr>
          <p:cNvSpPr txBox="1"/>
          <p:nvPr/>
        </p:nvSpPr>
        <p:spPr>
          <a:xfrm>
            <a:off x="1545089" y="27613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45009C-A93B-4DA7-328D-15F294A8E022}"/>
              </a:ext>
            </a:extLst>
          </p:cNvPr>
          <p:cNvSpPr txBox="1"/>
          <p:nvPr/>
        </p:nvSpPr>
        <p:spPr>
          <a:xfrm>
            <a:off x="1545089" y="3171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5492AA-F96C-FA26-3300-FD71EC2573F1}"/>
              </a:ext>
            </a:extLst>
          </p:cNvPr>
          <p:cNvSpPr txBox="1"/>
          <p:nvPr/>
        </p:nvSpPr>
        <p:spPr>
          <a:xfrm>
            <a:off x="1513105" y="3664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F51CA7-D765-16A5-2B84-9A8332C969C5}"/>
              </a:ext>
            </a:extLst>
          </p:cNvPr>
          <p:cNvSpPr txBox="1"/>
          <p:nvPr/>
        </p:nvSpPr>
        <p:spPr>
          <a:xfrm>
            <a:off x="2974305" y="2987171"/>
            <a:ext cx="223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Find patterns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D677CC-AC13-9FCD-C7B6-FBD651A04CA3}"/>
              </a:ext>
            </a:extLst>
          </p:cNvPr>
          <p:cNvGrpSpPr/>
          <p:nvPr/>
        </p:nvGrpSpPr>
        <p:grpSpPr>
          <a:xfrm>
            <a:off x="909611" y="4551648"/>
            <a:ext cx="2225480" cy="1884110"/>
            <a:chOff x="1648936" y="4143469"/>
            <a:chExt cx="2225480" cy="188411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614DC26-B279-9046-7F59-3D1F1AACDC11}"/>
                </a:ext>
              </a:extLst>
            </p:cNvPr>
            <p:cNvCxnSpPr>
              <a:cxnSpLocks/>
            </p:cNvCxnSpPr>
            <p:nvPr/>
          </p:nvCxnSpPr>
          <p:spPr>
            <a:xfrm>
              <a:off x="1648936" y="6017485"/>
              <a:ext cx="2225480" cy="10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7463E2-D205-C5C4-8020-E06BAE0B9219}"/>
                </a:ext>
              </a:extLst>
            </p:cNvPr>
            <p:cNvCxnSpPr/>
            <p:nvPr/>
          </p:nvCxnSpPr>
          <p:spPr>
            <a:xfrm flipV="1">
              <a:off x="1648936" y="4143469"/>
              <a:ext cx="11332" cy="187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83AD68BB-D3C4-A65F-C8A5-37DC31FBBD58}"/>
              </a:ext>
            </a:extLst>
          </p:cNvPr>
          <p:cNvSpPr/>
          <p:nvPr/>
        </p:nvSpPr>
        <p:spPr>
          <a:xfrm rot="1625799">
            <a:off x="1185480" y="4638827"/>
            <a:ext cx="637202" cy="122814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FCF797-7660-8811-269F-B04811E142B7}"/>
              </a:ext>
            </a:extLst>
          </p:cNvPr>
          <p:cNvSpPr/>
          <p:nvPr/>
        </p:nvSpPr>
        <p:spPr>
          <a:xfrm rot="19816917">
            <a:off x="2496211" y="4688914"/>
            <a:ext cx="724068" cy="124473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AC9973-E680-A643-C774-F7962DA83C07}"/>
              </a:ext>
            </a:extLst>
          </p:cNvPr>
          <p:cNvCxnSpPr/>
          <p:nvPr/>
        </p:nvCxnSpPr>
        <p:spPr>
          <a:xfrm>
            <a:off x="5492685" y="1153253"/>
            <a:ext cx="0" cy="527241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A5C49D7-203E-D8F5-0E3A-3602A04B6E10}"/>
              </a:ext>
            </a:extLst>
          </p:cNvPr>
          <p:cNvSpPr txBox="1"/>
          <p:nvPr/>
        </p:nvSpPr>
        <p:spPr>
          <a:xfrm>
            <a:off x="208379" y="1601865"/>
            <a:ext cx="2198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Input/Database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B4EFC6-0E2F-700F-F536-B75BA92003BB}"/>
              </a:ext>
            </a:extLst>
          </p:cNvPr>
          <p:cNvSpPr txBox="1"/>
          <p:nvPr/>
        </p:nvSpPr>
        <p:spPr>
          <a:xfrm>
            <a:off x="3357981" y="5769879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Output/Model</a:t>
            </a:r>
          </a:p>
        </p:txBody>
      </p:sp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553E8090-6B28-01A9-E9B5-6D608D3444CB}"/>
              </a:ext>
            </a:extLst>
          </p:cNvPr>
          <p:cNvSpPr/>
          <p:nvPr/>
        </p:nvSpPr>
        <p:spPr>
          <a:xfrm>
            <a:off x="5906657" y="3182209"/>
            <a:ext cx="1011415" cy="1057029"/>
          </a:xfrm>
          <a:prstGeom prst="flowChartMagneticDisk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FD96964-9667-D8C2-6D3C-5F3D67DD2A3A}"/>
              </a:ext>
            </a:extLst>
          </p:cNvPr>
          <p:cNvSpPr/>
          <p:nvPr/>
        </p:nvSpPr>
        <p:spPr>
          <a:xfrm>
            <a:off x="7143507" y="3525009"/>
            <a:ext cx="635485" cy="378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8A94B1-EC82-3DBF-79EB-9D31B9DA923B}"/>
              </a:ext>
            </a:extLst>
          </p:cNvPr>
          <p:cNvSpPr/>
          <p:nvPr/>
        </p:nvSpPr>
        <p:spPr>
          <a:xfrm>
            <a:off x="8008400" y="3196891"/>
            <a:ext cx="1244939" cy="9397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9B9DD45-F902-9DE2-1486-AFB779EF04D5}"/>
              </a:ext>
            </a:extLst>
          </p:cNvPr>
          <p:cNvSpPr/>
          <p:nvPr/>
        </p:nvSpPr>
        <p:spPr>
          <a:xfrm>
            <a:off x="9417917" y="3487633"/>
            <a:ext cx="725864" cy="49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29FDBD-28FE-E1A0-4033-BE114925D5FB}"/>
              </a:ext>
            </a:extLst>
          </p:cNvPr>
          <p:cNvSpPr txBox="1"/>
          <p:nvPr/>
        </p:nvSpPr>
        <p:spPr>
          <a:xfrm>
            <a:off x="6268858" y="996806"/>
            <a:ext cx="439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Simple Training Pipeline of Machine Learning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F7B33124-DAEF-0816-599F-BC412A437433}"/>
              </a:ext>
            </a:extLst>
          </p:cNvPr>
          <p:cNvSpPr/>
          <p:nvPr/>
        </p:nvSpPr>
        <p:spPr>
          <a:xfrm>
            <a:off x="10369796" y="3286711"/>
            <a:ext cx="1343062" cy="830577"/>
          </a:xfrm>
          <a:prstGeom prst="flowChartAlternate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DFDD142D-B005-0F81-5A1E-683AC1FDE0CE}"/>
              </a:ext>
            </a:extLst>
          </p:cNvPr>
          <p:cNvSpPr/>
          <p:nvPr/>
        </p:nvSpPr>
        <p:spPr>
          <a:xfrm rot="5400000">
            <a:off x="10712502" y="2710217"/>
            <a:ext cx="682242" cy="422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23DC2553-0044-C9EB-A0B1-FD358C5B154F}"/>
              </a:ext>
            </a:extLst>
          </p:cNvPr>
          <p:cNvSpPr/>
          <p:nvPr/>
        </p:nvSpPr>
        <p:spPr>
          <a:xfrm>
            <a:off x="10441500" y="1482324"/>
            <a:ext cx="1106910" cy="1002903"/>
          </a:xfrm>
          <a:prstGeom prst="flowChartMagneticDisk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Unknown Dataset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157178-00E1-4C6B-FECE-506D16496A6C}"/>
              </a:ext>
            </a:extLst>
          </p:cNvPr>
          <p:cNvSpPr/>
          <p:nvPr/>
        </p:nvSpPr>
        <p:spPr>
          <a:xfrm>
            <a:off x="10261053" y="5142581"/>
            <a:ext cx="1653962" cy="10707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24E0D20-C266-F205-FAD4-D6A5E7BC8817}"/>
              </a:ext>
            </a:extLst>
          </p:cNvPr>
          <p:cNvSpPr/>
          <p:nvPr/>
        </p:nvSpPr>
        <p:spPr>
          <a:xfrm rot="5400000">
            <a:off x="10758140" y="4497550"/>
            <a:ext cx="682242" cy="422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8D3C8A-9361-245B-A58E-BA80B855725C}"/>
              </a:ext>
            </a:extLst>
          </p:cNvPr>
          <p:cNvSpPr/>
          <p:nvPr/>
        </p:nvSpPr>
        <p:spPr>
          <a:xfrm>
            <a:off x="5665509" y="2689021"/>
            <a:ext cx="3751319" cy="23512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A3AAEA61-6A42-76EC-CA96-E2CEFA09D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93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4" grpId="0"/>
      <p:bldP spid="36" grpId="0"/>
      <p:bldP spid="38" grpId="0" animBg="1"/>
      <p:bldP spid="39" grpId="0" animBg="1"/>
      <p:bldP spid="40" grpId="0" animBg="1"/>
      <p:bldP spid="43" grpId="0" animBg="1"/>
      <p:bldP spid="44" grpId="0"/>
      <p:bldP spid="45" grpId="0" animBg="1"/>
      <p:bldP spid="47" grpId="0" animBg="1"/>
      <p:bldP spid="49" grpId="0" animBg="1"/>
      <p:bldP spid="50" grpId="0" animBg="1"/>
      <p:bldP spid="52" grpId="0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20262" y="6546760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15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BB944C5-3D00-B291-FD62-A47071C1A967}"/>
              </a:ext>
            </a:extLst>
          </p:cNvPr>
          <p:cNvSpPr/>
          <p:nvPr/>
        </p:nvSpPr>
        <p:spPr>
          <a:xfrm>
            <a:off x="755965" y="2357024"/>
            <a:ext cx="1938972" cy="1676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D8452D-8EF0-106D-F896-236D3E21FAF9}"/>
              </a:ext>
            </a:extLst>
          </p:cNvPr>
          <p:cNvCxnSpPr/>
          <p:nvPr/>
        </p:nvCxnSpPr>
        <p:spPr>
          <a:xfrm>
            <a:off x="755965" y="2689021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2243A0-F6C4-A84D-5DD3-2A195EDD080F}"/>
              </a:ext>
            </a:extLst>
          </p:cNvPr>
          <p:cNvCxnSpPr/>
          <p:nvPr/>
        </p:nvCxnSpPr>
        <p:spPr>
          <a:xfrm>
            <a:off x="755965" y="3124225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DEB5D9-985C-9090-9FE7-FF62AEDE7AC1}"/>
              </a:ext>
            </a:extLst>
          </p:cNvPr>
          <p:cNvCxnSpPr/>
          <p:nvPr/>
        </p:nvCxnSpPr>
        <p:spPr>
          <a:xfrm>
            <a:off x="755965" y="3531149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1A5C8F-563F-7C3F-C3E4-DEB0D4E991DF}"/>
              </a:ext>
            </a:extLst>
          </p:cNvPr>
          <p:cNvSpPr txBox="1"/>
          <p:nvPr/>
        </p:nvSpPr>
        <p:spPr>
          <a:xfrm>
            <a:off x="1482139" y="1984948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B59FC5-06CE-3F1B-8159-2D2E459B3EBD}"/>
              </a:ext>
            </a:extLst>
          </p:cNvPr>
          <p:cNvSpPr txBox="1"/>
          <p:nvPr/>
        </p:nvSpPr>
        <p:spPr>
          <a:xfrm>
            <a:off x="1545089" y="2350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548C7E-13CD-E2DB-8E6D-5F0D1C550E79}"/>
              </a:ext>
            </a:extLst>
          </p:cNvPr>
          <p:cNvSpPr txBox="1"/>
          <p:nvPr/>
        </p:nvSpPr>
        <p:spPr>
          <a:xfrm>
            <a:off x="1545089" y="27613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45009C-A93B-4DA7-328D-15F294A8E022}"/>
              </a:ext>
            </a:extLst>
          </p:cNvPr>
          <p:cNvSpPr txBox="1"/>
          <p:nvPr/>
        </p:nvSpPr>
        <p:spPr>
          <a:xfrm>
            <a:off x="1545089" y="3171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5492AA-F96C-FA26-3300-FD71EC2573F1}"/>
              </a:ext>
            </a:extLst>
          </p:cNvPr>
          <p:cNvSpPr txBox="1"/>
          <p:nvPr/>
        </p:nvSpPr>
        <p:spPr>
          <a:xfrm>
            <a:off x="1513105" y="3664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F51CA7-D765-16A5-2B84-9A8332C969C5}"/>
              </a:ext>
            </a:extLst>
          </p:cNvPr>
          <p:cNvSpPr txBox="1"/>
          <p:nvPr/>
        </p:nvSpPr>
        <p:spPr>
          <a:xfrm>
            <a:off x="3493582" y="2858307"/>
            <a:ext cx="14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patterns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D677CC-AC13-9FCD-C7B6-FBD651A04CA3}"/>
              </a:ext>
            </a:extLst>
          </p:cNvPr>
          <p:cNvGrpSpPr/>
          <p:nvPr/>
        </p:nvGrpSpPr>
        <p:grpSpPr>
          <a:xfrm>
            <a:off x="909611" y="4551648"/>
            <a:ext cx="2225480" cy="1884110"/>
            <a:chOff x="1648936" y="4143469"/>
            <a:chExt cx="2225480" cy="188411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614DC26-B279-9046-7F59-3D1F1AACDC11}"/>
                </a:ext>
              </a:extLst>
            </p:cNvPr>
            <p:cNvCxnSpPr>
              <a:cxnSpLocks/>
            </p:cNvCxnSpPr>
            <p:nvPr/>
          </p:nvCxnSpPr>
          <p:spPr>
            <a:xfrm>
              <a:off x="1648936" y="6017485"/>
              <a:ext cx="2225480" cy="10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7463E2-D205-C5C4-8020-E06BAE0B9219}"/>
                </a:ext>
              </a:extLst>
            </p:cNvPr>
            <p:cNvCxnSpPr/>
            <p:nvPr/>
          </p:nvCxnSpPr>
          <p:spPr>
            <a:xfrm flipV="1">
              <a:off x="1648936" y="4143469"/>
              <a:ext cx="11332" cy="187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83AD68BB-D3C4-A65F-C8A5-37DC31FBBD58}"/>
              </a:ext>
            </a:extLst>
          </p:cNvPr>
          <p:cNvSpPr/>
          <p:nvPr/>
        </p:nvSpPr>
        <p:spPr>
          <a:xfrm rot="1625799">
            <a:off x="1185480" y="4638827"/>
            <a:ext cx="637202" cy="122814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FCF797-7660-8811-269F-B04811E142B7}"/>
              </a:ext>
            </a:extLst>
          </p:cNvPr>
          <p:cNvSpPr/>
          <p:nvPr/>
        </p:nvSpPr>
        <p:spPr>
          <a:xfrm rot="19816917">
            <a:off x="2496211" y="4688914"/>
            <a:ext cx="724068" cy="124473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AC9973-E680-A643-C774-F7962DA83C07}"/>
              </a:ext>
            </a:extLst>
          </p:cNvPr>
          <p:cNvCxnSpPr/>
          <p:nvPr/>
        </p:nvCxnSpPr>
        <p:spPr>
          <a:xfrm>
            <a:off x="5549246" y="1132584"/>
            <a:ext cx="0" cy="527241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A5C49D7-203E-D8F5-0E3A-3602A04B6E10}"/>
              </a:ext>
            </a:extLst>
          </p:cNvPr>
          <p:cNvSpPr txBox="1"/>
          <p:nvPr/>
        </p:nvSpPr>
        <p:spPr>
          <a:xfrm>
            <a:off x="208379" y="1601865"/>
            <a:ext cx="981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B4EFC6-0E2F-700F-F536-B75BA92003BB}"/>
              </a:ext>
            </a:extLst>
          </p:cNvPr>
          <p:cNvSpPr txBox="1"/>
          <p:nvPr/>
        </p:nvSpPr>
        <p:spPr>
          <a:xfrm>
            <a:off x="3958531" y="4960513"/>
            <a:ext cx="1292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6FB9E5-5654-8C67-3CB1-64594087334D}"/>
              </a:ext>
            </a:extLst>
          </p:cNvPr>
          <p:cNvSpPr/>
          <p:nvPr/>
        </p:nvSpPr>
        <p:spPr>
          <a:xfrm>
            <a:off x="7501178" y="1208373"/>
            <a:ext cx="1938972" cy="1676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909CC87-8298-EE09-F9CB-6729D0932886}"/>
              </a:ext>
            </a:extLst>
          </p:cNvPr>
          <p:cNvCxnSpPr/>
          <p:nvPr/>
        </p:nvCxnSpPr>
        <p:spPr>
          <a:xfrm>
            <a:off x="7501178" y="1540370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F688D7-4465-50B3-7C80-CA9E20B7F0BA}"/>
              </a:ext>
            </a:extLst>
          </p:cNvPr>
          <p:cNvCxnSpPr/>
          <p:nvPr/>
        </p:nvCxnSpPr>
        <p:spPr>
          <a:xfrm>
            <a:off x="7501178" y="1975574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E4E0A2-7628-1CCF-124F-558120FA300F}"/>
              </a:ext>
            </a:extLst>
          </p:cNvPr>
          <p:cNvCxnSpPr/>
          <p:nvPr/>
        </p:nvCxnSpPr>
        <p:spPr>
          <a:xfrm>
            <a:off x="7501178" y="2382498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F84365-DDC1-E528-E36A-8D99009A0BAB}"/>
              </a:ext>
            </a:extLst>
          </p:cNvPr>
          <p:cNvSpPr txBox="1"/>
          <p:nvPr/>
        </p:nvSpPr>
        <p:spPr>
          <a:xfrm>
            <a:off x="8227352" y="836297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4EDCF-AEB8-FFFD-0E44-634E326C9000}"/>
              </a:ext>
            </a:extLst>
          </p:cNvPr>
          <p:cNvSpPr txBox="1"/>
          <p:nvPr/>
        </p:nvSpPr>
        <p:spPr>
          <a:xfrm>
            <a:off x="8290302" y="12021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44F8DF-67FE-A3DE-9969-0E10BF77DC65}"/>
              </a:ext>
            </a:extLst>
          </p:cNvPr>
          <p:cNvSpPr txBox="1"/>
          <p:nvPr/>
        </p:nvSpPr>
        <p:spPr>
          <a:xfrm>
            <a:off x="8290302" y="1612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E7616-98D6-A52F-7988-676FD3AE9CB9}"/>
              </a:ext>
            </a:extLst>
          </p:cNvPr>
          <p:cNvSpPr txBox="1"/>
          <p:nvPr/>
        </p:nvSpPr>
        <p:spPr>
          <a:xfrm>
            <a:off x="8290302" y="20232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FDB1EB-D329-D77E-6C6E-B5834D2CBD93}"/>
              </a:ext>
            </a:extLst>
          </p:cNvPr>
          <p:cNvSpPr txBox="1"/>
          <p:nvPr/>
        </p:nvSpPr>
        <p:spPr>
          <a:xfrm>
            <a:off x="8258318" y="25155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627139-E080-8FA2-5FBE-3CC84AFDFA70}"/>
              </a:ext>
            </a:extLst>
          </p:cNvPr>
          <p:cNvSpPr txBox="1"/>
          <p:nvPr/>
        </p:nvSpPr>
        <p:spPr>
          <a:xfrm>
            <a:off x="6096000" y="1500607"/>
            <a:ext cx="981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BB9CF8-79F8-E438-D7F1-6BCC2188DBD5}"/>
              </a:ext>
            </a:extLst>
          </p:cNvPr>
          <p:cNvSpPr txBox="1"/>
          <p:nvPr/>
        </p:nvSpPr>
        <p:spPr>
          <a:xfrm>
            <a:off x="5918208" y="3800190"/>
            <a:ext cx="58566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1: Choose a centroid (random)</a:t>
            </a:r>
          </a:p>
          <a:p>
            <a:r>
              <a:rPr lang="en-US" sz="2000" dirty="0"/>
              <a:t>Step 2: Find the distance for each of the points to that centroid</a:t>
            </a:r>
          </a:p>
          <a:p>
            <a:r>
              <a:rPr lang="en-US" sz="2000" dirty="0"/>
              <a:t>Step 3: Assign each point to the closet centroid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A0245A-1862-6E86-87B4-386EAE3819B1}"/>
              </a:ext>
            </a:extLst>
          </p:cNvPr>
          <p:cNvSpPr txBox="1"/>
          <p:nvPr/>
        </p:nvSpPr>
        <p:spPr>
          <a:xfrm>
            <a:off x="1545089" y="994608"/>
            <a:ext cx="2569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Unsupervised Learning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D529F2B-2E1A-CC16-3090-1E3F06209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45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20262" y="6546760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16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AC9973-E680-A643-C774-F7962DA83C07}"/>
              </a:ext>
            </a:extLst>
          </p:cNvPr>
          <p:cNvCxnSpPr>
            <a:cxnSpLocks/>
          </p:cNvCxnSpPr>
          <p:nvPr/>
        </p:nvCxnSpPr>
        <p:spPr>
          <a:xfrm>
            <a:off x="3505479" y="1186503"/>
            <a:ext cx="0" cy="531772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2B4B15F-E568-862C-9421-0743A29FBA6C}"/>
              </a:ext>
            </a:extLst>
          </p:cNvPr>
          <p:cNvGrpSpPr/>
          <p:nvPr/>
        </p:nvGrpSpPr>
        <p:grpSpPr>
          <a:xfrm>
            <a:off x="282181" y="2061090"/>
            <a:ext cx="1263813" cy="1869887"/>
            <a:chOff x="7501178" y="816343"/>
            <a:chExt cx="1938972" cy="206853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96FB9E5-5654-8C67-3CB1-64594087334D}"/>
                </a:ext>
              </a:extLst>
            </p:cNvPr>
            <p:cNvSpPr/>
            <p:nvPr/>
          </p:nvSpPr>
          <p:spPr>
            <a:xfrm>
              <a:off x="7501178" y="1208373"/>
              <a:ext cx="1938972" cy="16765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909CC87-8298-EE09-F9CB-6729D0932886}"/>
                </a:ext>
              </a:extLst>
            </p:cNvPr>
            <p:cNvCxnSpPr/>
            <p:nvPr/>
          </p:nvCxnSpPr>
          <p:spPr>
            <a:xfrm>
              <a:off x="7501178" y="1540370"/>
              <a:ext cx="19389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CF688D7-4465-50B3-7C80-CA9E20B7F0BA}"/>
                </a:ext>
              </a:extLst>
            </p:cNvPr>
            <p:cNvCxnSpPr/>
            <p:nvPr/>
          </p:nvCxnSpPr>
          <p:spPr>
            <a:xfrm>
              <a:off x="7501178" y="1975574"/>
              <a:ext cx="19389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FE4E0A2-7628-1CCF-124F-558120FA300F}"/>
                </a:ext>
              </a:extLst>
            </p:cNvPr>
            <p:cNvCxnSpPr/>
            <p:nvPr/>
          </p:nvCxnSpPr>
          <p:spPr>
            <a:xfrm>
              <a:off x="7501178" y="2382498"/>
              <a:ext cx="19389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F84365-DDC1-E528-E36A-8D99009A0BAB}"/>
                </a:ext>
              </a:extLst>
            </p:cNvPr>
            <p:cNvSpPr txBox="1"/>
            <p:nvPr/>
          </p:nvSpPr>
          <p:spPr>
            <a:xfrm>
              <a:off x="8017998" y="816343"/>
              <a:ext cx="5402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A4EDCF-AEB8-FFFD-0E44-634E326C9000}"/>
                </a:ext>
              </a:extLst>
            </p:cNvPr>
            <p:cNvSpPr txBox="1"/>
            <p:nvPr/>
          </p:nvSpPr>
          <p:spPr>
            <a:xfrm>
              <a:off x="8080949" y="1203974"/>
              <a:ext cx="41870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44F8DF-67FE-A3DE-9969-0E10BF77DC65}"/>
                </a:ext>
              </a:extLst>
            </p:cNvPr>
            <p:cNvSpPr txBox="1"/>
            <p:nvPr/>
          </p:nvSpPr>
          <p:spPr>
            <a:xfrm>
              <a:off x="8078755" y="1601848"/>
              <a:ext cx="41870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BE7616-98D6-A52F-7988-676FD3AE9CB9}"/>
                </a:ext>
              </a:extLst>
            </p:cNvPr>
            <p:cNvSpPr txBox="1"/>
            <p:nvPr/>
          </p:nvSpPr>
          <p:spPr>
            <a:xfrm>
              <a:off x="8078753" y="1991521"/>
              <a:ext cx="41870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FDB1EB-D329-D77E-6C6E-B5834D2CBD93}"/>
                </a:ext>
              </a:extLst>
            </p:cNvPr>
            <p:cNvSpPr txBox="1"/>
            <p:nvPr/>
          </p:nvSpPr>
          <p:spPr>
            <a:xfrm>
              <a:off x="8051960" y="2442887"/>
              <a:ext cx="41870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A627139-E080-8FA2-5FBE-3CC84AFDFA70}"/>
              </a:ext>
            </a:extLst>
          </p:cNvPr>
          <p:cNvSpPr txBox="1"/>
          <p:nvPr/>
        </p:nvSpPr>
        <p:spPr>
          <a:xfrm>
            <a:off x="141148" y="1494353"/>
            <a:ext cx="981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BB9CF8-79F8-E438-D7F1-6BCC2188DBD5}"/>
              </a:ext>
            </a:extLst>
          </p:cNvPr>
          <p:cNvSpPr txBox="1"/>
          <p:nvPr/>
        </p:nvSpPr>
        <p:spPr>
          <a:xfrm>
            <a:off x="8182506" y="5733897"/>
            <a:ext cx="3933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Step 3: Assign each point to the closet centroid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97EC79-867F-4546-791E-8FAEEEA767F3}"/>
              </a:ext>
            </a:extLst>
          </p:cNvPr>
          <p:cNvSpPr txBox="1"/>
          <p:nvPr/>
        </p:nvSpPr>
        <p:spPr>
          <a:xfrm>
            <a:off x="-60946" y="5720559"/>
            <a:ext cx="31945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Step 1: Choose a centroid (random)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11001D-2BB4-2B80-FBD9-68646C8027E1}"/>
              </a:ext>
            </a:extLst>
          </p:cNvPr>
          <p:cNvSpPr txBox="1"/>
          <p:nvPr/>
        </p:nvSpPr>
        <p:spPr>
          <a:xfrm>
            <a:off x="3480340" y="5801212"/>
            <a:ext cx="46073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Step 2: Find the distance for each of the points to that centroid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8316D4-762F-2612-A11D-3BA706960DE0}"/>
              </a:ext>
            </a:extLst>
          </p:cNvPr>
          <p:cNvCxnSpPr>
            <a:cxnSpLocks/>
          </p:cNvCxnSpPr>
          <p:nvPr/>
        </p:nvCxnSpPr>
        <p:spPr>
          <a:xfrm>
            <a:off x="8106551" y="1243409"/>
            <a:ext cx="0" cy="531772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row: Left 44">
            <a:extLst>
              <a:ext uri="{FF2B5EF4-FFF2-40B4-BE49-F238E27FC236}">
                <a16:creationId xmlns:a16="http://schemas.microsoft.com/office/drawing/2014/main" id="{8DE84EAB-5103-AC00-9EFB-77D2DC0E1066}"/>
              </a:ext>
            </a:extLst>
          </p:cNvPr>
          <p:cNvSpPr/>
          <p:nvPr/>
        </p:nvSpPr>
        <p:spPr>
          <a:xfrm>
            <a:off x="1249913" y="2411495"/>
            <a:ext cx="651268" cy="3040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Left 46">
            <a:extLst>
              <a:ext uri="{FF2B5EF4-FFF2-40B4-BE49-F238E27FC236}">
                <a16:creationId xmlns:a16="http://schemas.microsoft.com/office/drawing/2014/main" id="{0657FE08-5272-B63A-898C-F3189BD289CB}"/>
              </a:ext>
            </a:extLst>
          </p:cNvPr>
          <p:cNvSpPr/>
          <p:nvPr/>
        </p:nvSpPr>
        <p:spPr>
          <a:xfrm>
            <a:off x="1210680" y="3535466"/>
            <a:ext cx="651268" cy="3040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F36ECB-C885-4BE9-AAF3-2034BCB8C08D}"/>
              </a:ext>
            </a:extLst>
          </p:cNvPr>
          <p:cNvSpPr txBox="1"/>
          <p:nvPr/>
        </p:nvSpPr>
        <p:spPr>
          <a:xfrm>
            <a:off x="1995757" y="2346253"/>
            <a:ext cx="99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Centroid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369019-4A98-3F76-C987-711175E57229}"/>
              </a:ext>
            </a:extLst>
          </p:cNvPr>
          <p:cNvSpPr txBox="1"/>
          <p:nvPr/>
        </p:nvSpPr>
        <p:spPr>
          <a:xfrm>
            <a:off x="2018875" y="3539587"/>
            <a:ext cx="99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Centroid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37A43B-1D7F-85EE-98B8-AF591C8E314E}"/>
              </a:ext>
            </a:extLst>
          </p:cNvPr>
          <p:cNvSpPr txBox="1"/>
          <p:nvPr/>
        </p:nvSpPr>
        <p:spPr>
          <a:xfrm>
            <a:off x="4747040" y="133439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669EEC-EC7F-37D2-DDAE-F2420534055B}"/>
              </a:ext>
            </a:extLst>
          </p:cNvPr>
          <p:cNvSpPr txBox="1"/>
          <p:nvPr/>
        </p:nvSpPr>
        <p:spPr>
          <a:xfrm>
            <a:off x="6392732" y="129521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226B10-EAB4-58CB-CD7C-8F89AA18D3C8}"/>
              </a:ext>
            </a:extLst>
          </p:cNvPr>
          <p:cNvSpPr txBox="1"/>
          <p:nvPr/>
        </p:nvSpPr>
        <p:spPr>
          <a:xfrm>
            <a:off x="4047269" y="2714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D2328377-575C-501A-B243-55F8F9A0D50F}"/>
              </a:ext>
            </a:extLst>
          </p:cNvPr>
          <p:cNvSpPr/>
          <p:nvPr/>
        </p:nvSpPr>
        <p:spPr>
          <a:xfrm>
            <a:off x="4576415" y="2714728"/>
            <a:ext cx="67099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9304EED-4AA1-215E-F5DE-83F58E0F59BD}"/>
                  </a:ext>
                </a:extLst>
              </p:cNvPr>
              <p:cNvSpPr txBox="1"/>
              <p:nvPr/>
            </p:nvSpPr>
            <p:spPr>
              <a:xfrm>
                <a:off x="5300097" y="2554195"/>
                <a:ext cx="15454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24−14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9304EED-4AA1-215E-F5DE-83F58E0F5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097" y="2554195"/>
                <a:ext cx="1545488" cy="276999"/>
              </a:xfrm>
              <a:prstGeom prst="rect">
                <a:avLst/>
              </a:prstGeom>
              <a:blipFill>
                <a:blip r:embed="rId3"/>
                <a:stretch>
                  <a:fillRect r="-31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1195EA7-1CED-8956-F0D3-7A4BFD7F7543}"/>
                  </a:ext>
                </a:extLst>
              </p:cNvPr>
              <p:cNvSpPr txBox="1"/>
              <p:nvPr/>
            </p:nvSpPr>
            <p:spPr>
              <a:xfrm>
                <a:off x="5316693" y="2996203"/>
                <a:ext cx="1417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24−30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1195EA7-1CED-8956-F0D3-7A4BFD7F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693" y="2996203"/>
                <a:ext cx="1417247" cy="276999"/>
              </a:xfrm>
              <a:prstGeom prst="rect">
                <a:avLst/>
              </a:prstGeom>
              <a:blipFill>
                <a:blip r:embed="rId4"/>
                <a:stretch>
                  <a:fillRect r="-34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6BA10050-9FED-0E31-24FC-B4E857470E7C}"/>
              </a:ext>
            </a:extLst>
          </p:cNvPr>
          <p:cNvSpPr txBox="1"/>
          <p:nvPr/>
        </p:nvSpPr>
        <p:spPr>
          <a:xfrm>
            <a:off x="4047269" y="38512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4EA91A45-D0AF-54D4-7A1C-EEA61A8F4A5F}"/>
              </a:ext>
            </a:extLst>
          </p:cNvPr>
          <p:cNvSpPr/>
          <p:nvPr/>
        </p:nvSpPr>
        <p:spPr>
          <a:xfrm>
            <a:off x="4576415" y="3851281"/>
            <a:ext cx="67099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7AE860E-9CD1-AF2B-C24F-51ACF4CE4F44}"/>
                  </a:ext>
                </a:extLst>
              </p:cNvPr>
              <p:cNvSpPr txBox="1"/>
              <p:nvPr/>
            </p:nvSpPr>
            <p:spPr>
              <a:xfrm>
                <a:off x="5300097" y="3690748"/>
                <a:ext cx="1417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17−14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7AE860E-9CD1-AF2B-C24F-51ACF4CE4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097" y="3690748"/>
                <a:ext cx="1417247" cy="276999"/>
              </a:xfrm>
              <a:prstGeom prst="rect">
                <a:avLst/>
              </a:prstGeom>
              <a:blipFill>
                <a:blip r:embed="rId5"/>
                <a:stretch>
                  <a:fillRect r="-343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83D2770-9FBF-2BCC-024F-9FAFD251A927}"/>
                  </a:ext>
                </a:extLst>
              </p:cNvPr>
              <p:cNvSpPr txBox="1"/>
              <p:nvPr/>
            </p:nvSpPr>
            <p:spPr>
              <a:xfrm>
                <a:off x="5316693" y="4132756"/>
                <a:ext cx="15454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17−30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83D2770-9FBF-2BCC-024F-9FAFD251A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693" y="4132756"/>
                <a:ext cx="1545488" cy="276999"/>
              </a:xfrm>
              <a:prstGeom prst="rect">
                <a:avLst/>
              </a:prstGeom>
              <a:blipFill>
                <a:blip r:embed="rId6"/>
                <a:stretch>
                  <a:fillRect r="-31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44405607-65D7-5BF8-F044-A26B480AFE3B}"/>
              </a:ext>
            </a:extLst>
          </p:cNvPr>
          <p:cNvSpPr txBox="1"/>
          <p:nvPr/>
        </p:nvSpPr>
        <p:spPr>
          <a:xfrm>
            <a:off x="5260976" y="827233"/>
            <a:ext cx="99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Centroid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DF8B1C0-3E13-5D64-4FB3-701F6C254707}"/>
              </a:ext>
            </a:extLst>
          </p:cNvPr>
          <p:cNvGrpSpPr/>
          <p:nvPr/>
        </p:nvGrpSpPr>
        <p:grpSpPr>
          <a:xfrm>
            <a:off x="9020638" y="2009385"/>
            <a:ext cx="2225480" cy="1884110"/>
            <a:chOff x="1648936" y="4143469"/>
            <a:chExt cx="2225480" cy="1884110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D0BB2E3-DAE7-7BE7-1C72-966917913E64}"/>
                </a:ext>
              </a:extLst>
            </p:cNvPr>
            <p:cNvCxnSpPr>
              <a:cxnSpLocks/>
            </p:cNvCxnSpPr>
            <p:nvPr/>
          </p:nvCxnSpPr>
          <p:spPr>
            <a:xfrm>
              <a:off x="1648936" y="6017485"/>
              <a:ext cx="2225480" cy="10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BDC6299-E874-8CFF-7FEF-164F9DFCC44E}"/>
                </a:ext>
              </a:extLst>
            </p:cNvPr>
            <p:cNvCxnSpPr/>
            <p:nvPr/>
          </p:nvCxnSpPr>
          <p:spPr>
            <a:xfrm flipV="1">
              <a:off x="1648936" y="4143469"/>
              <a:ext cx="11332" cy="187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Oval 89">
            <a:extLst>
              <a:ext uri="{FF2B5EF4-FFF2-40B4-BE49-F238E27FC236}">
                <a16:creationId xmlns:a16="http://schemas.microsoft.com/office/drawing/2014/main" id="{D13045CA-6966-B35B-65B7-80D194D2B12D}"/>
              </a:ext>
            </a:extLst>
          </p:cNvPr>
          <p:cNvSpPr/>
          <p:nvPr/>
        </p:nvSpPr>
        <p:spPr>
          <a:xfrm rot="1625799">
            <a:off x="9296507" y="2096564"/>
            <a:ext cx="637202" cy="122814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CD97BE4-0A30-27E8-89CD-6DAC2C8ECA43}"/>
              </a:ext>
            </a:extLst>
          </p:cNvPr>
          <p:cNvSpPr/>
          <p:nvPr/>
        </p:nvSpPr>
        <p:spPr>
          <a:xfrm rot="19816917">
            <a:off x="10607238" y="2146651"/>
            <a:ext cx="724068" cy="124473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2D683C-3ED1-D633-F6A7-1682D0D01E4E}"/>
              </a:ext>
            </a:extLst>
          </p:cNvPr>
          <p:cNvSpPr txBox="1"/>
          <p:nvPr/>
        </p:nvSpPr>
        <p:spPr>
          <a:xfrm>
            <a:off x="9443193" y="23634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D7548F-6555-E40E-BBE4-74DB4D346832}"/>
              </a:ext>
            </a:extLst>
          </p:cNvPr>
          <p:cNvSpPr txBox="1"/>
          <p:nvPr/>
        </p:nvSpPr>
        <p:spPr>
          <a:xfrm>
            <a:off x="9281656" y="2745359"/>
            <a:ext cx="53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06776FF-BC49-34D8-3795-713B1F26B2BD}"/>
              </a:ext>
            </a:extLst>
          </p:cNvPr>
          <p:cNvSpPr txBox="1"/>
          <p:nvPr/>
        </p:nvSpPr>
        <p:spPr>
          <a:xfrm>
            <a:off x="10637956" y="233208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498EF43-89DF-96B1-ADA8-12E3AB05E15D}"/>
              </a:ext>
            </a:extLst>
          </p:cNvPr>
          <p:cNvSpPr txBox="1"/>
          <p:nvPr/>
        </p:nvSpPr>
        <p:spPr>
          <a:xfrm>
            <a:off x="10860132" y="274935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B7870D8-A851-EE1D-CA75-1EDAABC7DD1A}"/>
              </a:ext>
            </a:extLst>
          </p:cNvPr>
          <p:cNvSpPr/>
          <p:nvPr/>
        </p:nvSpPr>
        <p:spPr>
          <a:xfrm>
            <a:off x="4550459" y="4720829"/>
            <a:ext cx="1842274" cy="8237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258F6D7A-49EA-0448-A2C9-B228E4B4E6D8}"/>
              </a:ext>
            </a:extLst>
          </p:cNvPr>
          <p:cNvSpPr/>
          <p:nvPr/>
        </p:nvSpPr>
        <p:spPr>
          <a:xfrm>
            <a:off x="9572850" y="4395068"/>
            <a:ext cx="1343062" cy="830577"/>
          </a:xfrm>
          <a:prstGeom prst="flowChartAlternate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1F3EB937-77A9-5DD4-3A46-1740EBED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3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9" grpId="0"/>
      <p:bldP spid="42" grpId="0"/>
      <p:bldP spid="45" grpId="0" animBg="1"/>
      <p:bldP spid="47" grpId="0" animBg="1"/>
      <p:bldP spid="48" grpId="0"/>
      <p:bldP spid="50" grpId="0"/>
      <p:bldP spid="56" grpId="0"/>
      <p:bldP spid="58" grpId="0"/>
      <p:bldP spid="60" grpId="0"/>
      <p:bldP spid="61" grpId="0" animBg="1"/>
      <p:bldP spid="62" grpId="0"/>
      <p:bldP spid="64" grpId="0"/>
      <p:bldP spid="66" grpId="0"/>
      <p:bldP spid="68" grpId="0" animBg="1"/>
      <p:bldP spid="70" grpId="0"/>
      <p:bldP spid="72" grpId="0"/>
      <p:bldP spid="86" grpId="0"/>
      <p:bldP spid="90" grpId="0" animBg="1"/>
      <p:bldP spid="91" grpId="0" animBg="1"/>
      <p:bldP spid="95" grpId="0"/>
      <p:bldP spid="97" grpId="0"/>
      <p:bldP spid="101" grpId="0"/>
      <p:bldP spid="103" grpId="0"/>
      <p:bldP spid="105" grpId="0" animBg="1"/>
      <p:bldP spid="10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17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DBA10C-55B4-9AD5-7454-A12FB68CA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108" y="2110703"/>
            <a:ext cx="2211655" cy="2809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C6ECF9-A1E2-CBC8-20BC-64A444598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07" y="2904161"/>
            <a:ext cx="2613786" cy="146372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BF9D9-200B-CD91-12EE-1C33C4B1DFCA}"/>
              </a:ext>
            </a:extLst>
          </p:cNvPr>
          <p:cNvSpPr txBox="1"/>
          <p:nvPr/>
        </p:nvSpPr>
        <p:spPr>
          <a:xfrm flipH="1">
            <a:off x="2166748" y="978096"/>
            <a:ext cx="974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Identify which one is </a:t>
            </a:r>
            <a:r>
              <a:rPr lang="en-US" sz="2400" dirty="0">
                <a:solidFill>
                  <a:srgbClr val="0070C0"/>
                </a:solidFill>
              </a:rPr>
              <a:t>Supervised</a:t>
            </a:r>
            <a:r>
              <a:rPr lang="en-US" sz="2400" dirty="0"/>
              <a:t> and which one is </a:t>
            </a:r>
            <a:r>
              <a:rPr lang="en-US" sz="2400" dirty="0">
                <a:solidFill>
                  <a:srgbClr val="0070C0"/>
                </a:solidFill>
              </a:rPr>
              <a:t>Unsupervised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09A094-DBBA-7F84-1481-FB911F1CE2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72" y="5167826"/>
            <a:ext cx="1166564" cy="1166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19A606-85BC-F336-6D68-D29E45DBD4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412" y="5136639"/>
            <a:ext cx="1166564" cy="1166564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5D4A6CD-C0A6-81B6-59DD-B38EBA3A8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705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9894A4-585D-03B6-402E-F4360872A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371640-B394-7EFF-78E7-21156EE2C25F}"/>
              </a:ext>
            </a:extLst>
          </p:cNvPr>
          <p:cNvSpPr txBox="1"/>
          <p:nvPr/>
        </p:nvSpPr>
        <p:spPr>
          <a:xfrm>
            <a:off x="4108871" y="1725054"/>
            <a:ext cx="4031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B0F0"/>
                </a:solidFill>
              </a:rPr>
              <a:t>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1A8AB-0CB1-5F4D-52CB-19EBCEE11EB5}"/>
              </a:ext>
            </a:extLst>
          </p:cNvPr>
          <p:cNvSpPr txBox="1"/>
          <p:nvPr/>
        </p:nvSpPr>
        <p:spPr>
          <a:xfrm flipH="1">
            <a:off x="4671392" y="2736071"/>
            <a:ext cx="3830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your Attention!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0D509-999F-D4E6-FDDB-0DFDB3614D9C}"/>
              </a:ext>
            </a:extLst>
          </p:cNvPr>
          <p:cNvSpPr txBox="1"/>
          <p:nvPr/>
        </p:nvSpPr>
        <p:spPr>
          <a:xfrm>
            <a:off x="4432854" y="3304692"/>
            <a:ext cx="3748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Any Questions?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F9532AA-16B2-7A21-B887-10C1BE03A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96" y="4008166"/>
            <a:ext cx="1571992" cy="228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2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01251F-241E-269E-1F83-AF1856B92DA3}"/>
              </a:ext>
            </a:extLst>
          </p:cNvPr>
          <p:cNvSpPr txBox="1"/>
          <p:nvPr/>
        </p:nvSpPr>
        <p:spPr>
          <a:xfrm>
            <a:off x="5005633" y="787353"/>
            <a:ext cx="1757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9FEB7-B19C-213F-D221-29167D7F1158}"/>
              </a:ext>
            </a:extLst>
          </p:cNvPr>
          <p:cNvSpPr txBox="1"/>
          <p:nvPr/>
        </p:nvSpPr>
        <p:spPr>
          <a:xfrm>
            <a:off x="2573517" y="1638950"/>
            <a:ext cx="7910627" cy="3682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Practical Use cases of Machine Learning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Types of Machine Learning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Difference between Supervised and Unsupervised Learning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Difference between Classification and Regression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One simple algorithm for Unsupervised Learning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5D7607E-523F-2617-BA73-DE3CB89E9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1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3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EF74B0-E903-C572-67F9-DB655AFB8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1" y="2772797"/>
            <a:ext cx="2613786" cy="1463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96674B-F8E4-F83D-6AE1-6CF3C4F4E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362" y="1823565"/>
            <a:ext cx="3060857" cy="3860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8F087E-5E1E-CACC-2382-3A2A903676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957" y="1858491"/>
            <a:ext cx="2984653" cy="37911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FEA612-B0E0-0187-B7D8-237FD8F58987}"/>
              </a:ext>
            </a:extLst>
          </p:cNvPr>
          <p:cNvSpPr txBox="1"/>
          <p:nvPr/>
        </p:nvSpPr>
        <p:spPr>
          <a:xfrm>
            <a:off x="2422689" y="846293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Applications of Machine Learning in our day to day life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E94999-F776-AD8A-E8EB-80BB098E57FB}"/>
              </a:ext>
            </a:extLst>
          </p:cNvPr>
          <p:cNvSpPr txBox="1"/>
          <p:nvPr/>
        </p:nvSpPr>
        <p:spPr>
          <a:xfrm>
            <a:off x="1051907" y="4524866"/>
            <a:ext cx="14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Maps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B98691-1B8D-D3E3-7EB0-B5E91E8DD94E}"/>
              </a:ext>
            </a:extLst>
          </p:cNvPr>
          <p:cNvSpPr txBox="1"/>
          <p:nvPr/>
        </p:nvSpPr>
        <p:spPr>
          <a:xfrm>
            <a:off x="4286872" y="5807190"/>
            <a:ext cx="1858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Voice Recognition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40D120-6BB2-8878-BF8D-358752BCDAC0}"/>
              </a:ext>
            </a:extLst>
          </p:cNvPr>
          <p:cNvSpPr txBox="1"/>
          <p:nvPr/>
        </p:nvSpPr>
        <p:spPr>
          <a:xfrm>
            <a:off x="8706635" y="5794196"/>
            <a:ext cx="243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Finger Print Recognition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932F62-DF40-A27E-118C-008EF8FA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5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4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82F332-7013-0F19-45CC-FBFB5DB8F3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72" y="1987920"/>
            <a:ext cx="5649926" cy="28971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B4EF5B-5301-365C-BC6B-E31C75F1B296}"/>
              </a:ext>
            </a:extLst>
          </p:cNvPr>
          <p:cNvSpPr txBox="1"/>
          <p:nvPr/>
        </p:nvSpPr>
        <p:spPr>
          <a:xfrm>
            <a:off x="4385916" y="776610"/>
            <a:ext cx="342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Importance of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825EA9-DB95-0471-0DEE-D5B45C9CFDA2}"/>
              </a:ext>
            </a:extLst>
          </p:cNvPr>
          <p:cNvSpPr txBox="1"/>
          <p:nvPr/>
        </p:nvSpPr>
        <p:spPr>
          <a:xfrm>
            <a:off x="2696066" y="5049961"/>
            <a:ext cx="137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Facebook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5CBA4D-6067-4409-6E4A-773D9379B0DE}"/>
              </a:ext>
            </a:extLst>
          </p:cNvPr>
          <p:cNvSpPr txBox="1"/>
          <p:nvPr/>
        </p:nvSpPr>
        <p:spPr>
          <a:xfrm>
            <a:off x="9011323" y="5899226"/>
            <a:ext cx="124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YouTube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49C96B-FF22-A14B-078F-2FB0EA824D21}"/>
              </a:ext>
            </a:extLst>
          </p:cNvPr>
          <p:cNvSpPr/>
          <p:nvPr/>
        </p:nvSpPr>
        <p:spPr>
          <a:xfrm>
            <a:off x="5005633" y="2621623"/>
            <a:ext cx="1234911" cy="12433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9CAC4D-7FD9-FAA8-FBCA-CAE6555BE934}"/>
              </a:ext>
            </a:extLst>
          </p:cNvPr>
          <p:cNvSpPr/>
          <p:nvPr/>
        </p:nvSpPr>
        <p:spPr>
          <a:xfrm>
            <a:off x="2265224" y="2568800"/>
            <a:ext cx="2410471" cy="2238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53E4F68-89EA-ED0F-8994-8356F003A7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668" y="1448547"/>
            <a:ext cx="1967036" cy="437119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5CEF1A9-992F-6EC8-8038-003AADEF9FB1}"/>
              </a:ext>
            </a:extLst>
          </p:cNvPr>
          <p:cNvSpPr/>
          <p:nvPr/>
        </p:nvSpPr>
        <p:spPr>
          <a:xfrm>
            <a:off x="8666400" y="3041577"/>
            <a:ext cx="2183852" cy="903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C8F2BF4-E5C2-34E4-E74C-BF47B6455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30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5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9A3DF7-01D7-F4CE-DFA7-71B87223BB56}"/>
              </a:ext>
            </a:extLst>
          </p:cNvPr>
          <p:cNvSpPr txBox="1"/>
          <p:nvPr/>
        </p:nvSpPr>
        <p:spPr>
          <a:xfrm>
            <a:off x="3450209" y="820925"/>
            <a:ext cx="6085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Why its important to study ML now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97EF5-1045-6C16-960B-6B3A18C1BE9B}"/>
              </a:ext>
            </a:extLst>
          </p:cNvPr>
          <p:cNvSpPr txBox="1"/>
          <p:nvPr/>
        </p:nvSpPr>
        <p:spPr>
          <a:xfrm>
            <a:off x="768168" y="1823281"/>
            <a:ext cx="7889339" cy="2251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Abundant amount of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High Computational Resources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Growing progress in the available platforms and algorithms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Increase support from industry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6DD64-E492-945D-F01D-BADCDD527E3F}"/>
              </a:ext>
            </a:extLst>
          </p:cNvPr>
          <p:cNvSpPr txBox="1"/>
          <p:nvPr/>
        </p:nvSpPr>
        <p:spPr>
          <a:xfrm>
            <a:off x="6096000" y="4290348"/>
            <a:ext cx="5599353" cy="1891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Facebook: 10 Million Photos uploaded  per hour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YouTube: 1 hour of video uploaded every minute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Google: 24 Peta bytes of data per day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Twitter 400 Million tweets per day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91EF8EA-5D76-41DB-18E7-6CA5764D8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2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6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D36214-3D2A-1796-E195-DED1E71AF977}"/>
              </a:ext>
            </a:extLst>
          </p:cNvPr>
          <p:cNvSpPr txBox="1"/>
          <p:nvPr/>
        </p:nvSpPr>
        <p:spPr>
          <a:xfrm>
            <a:off x="4210804" y="879222"/>
            <a:ext cx="4079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Types of Machine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2DC1B-AFE6-211A-667A-60DC855D78BC}"/>
              </a:ext>
            </a:extLst>
          </p:cNvPr>
          <p:cNvSpPr/>
          <p:nvPr/>
        </p:nvSpPr>
        <p:spPr>
          <a:xfrm>
            <a:off x="205324" y="1950782"/>
            <a:ext cx="3197752" cy="34724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7DE1D-F6FD-A84A-D6DA-B7DA270AD134}"/>
              </a:ext>
            </a:extLst>
          </p:cNvPr>
          <p:cNvSpPr/>
          <p:nvPr/>
        </p:nvSpPr>
        <p:spPr>
          <a:xfrm>
            <a:off x="4497125" y="1950782"/>
            <a:ext cx="3197752" cy="34724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3326B7-F278-2783-DBDF-F109EDE05C8B}"/>
              </a:ext>
            </a:extLst>
          </p:cNvPr>
          <p:cNvSpPr/>
          <p:nvPr/>
        </p:nvSpPr>
        <p:spPr>
          <a:xfrm>
            <a:off x="8788925" y="1950782"/>
            <a:ext cx="3197752" cy="347240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2BD9F5-0FB3-CDDD-CFDF-BA8D651B92F3}"/>
              </a:ext>
            </a:extLst>
          </p:cNvPr>
          <p:cNvSpPr txBox="1"/>
          <p:nvPr/>
        </p:nvSpPr>
        <p:spPr>
          <a:xfrm>
            <a:off x="416069" y="2074864"/>
            <a:ext cx="270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Supervised Learning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236D1C-6C13-B2EA-AE39-D3C446E630E9}"/>
              </a:ext>
            </a:extLst>
          </p:cNvPr>
          <p:cNvSpPr txBox="1"/>
          <p:nvPr/>
        </p:nvSpPr>
        <p:spPr>
          <a:xfrm>
            <a:off x="4556197" y="2078329"/>
            <a:ext cx="313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Un-supervised Learning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1229ED-9290-DD60-1C96-93C6DE934C18}"/>
              </a:ext>
            </a:extLst>
          </p:cNvPr>
          <p:cNvSpPr txBox="1"/>
          <p:nvPr/>
        </p:nvSpPr>
        <p:spPr>
          <a:xfrm>
            <a:off x="8894505" y="2090253"/>
            <a:ext cx="3174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Reinforcement Learning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A61E24-BA5B-99B0-CBBE-ECC3F1C7FFEF}"/>
              </a:ext>
            </a:extLst>
          </p:cNvPr>
          <p:cNvSpPr txBox="1"/>
          <p:nvPr/>
        </p:nvSpPr>
        <p:spPr>
          <a:xfrm>
            <a:off x="-45562" y="6130839"/>
            <a:ext cx="61415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https://in.pinterest.com/pin/257690409914685423/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4FEB09-1FA4-F70B-EE91-6EB0CB3225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53"/>
          <a:stretch/>
        </p:blipFill>
        <p:spPr>
          <a:xfrm>
            <a:off x="299725" y="2660611"/>
            <a:ext cx="1712110" cy="13340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E6E9AE-0D7D-C6BD-BDF8-67F28498C4C7}"/>
              </a:ext>
            </a:extLst>
          </p:cNvPr>
          <p:cNvSpPr txBox="1"/>
          <p:nvPr/>
        </p:nvSpPr>
        <p:spPr>
          <a:xfrm>
            <a:off x="-45562" y="6318108"/>
            <a:ext cx="6141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https://stock.adobe.com/in/images/teacher-pulling-her-student-ear/164847519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B5C95B4-02AE-A68E-3D6E-0DA7DA6B3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44" y="4085193"/>
            <a:ext cx="1807000" cy="12052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0F1FAC-F193-C74C-2BEB-1C172E0800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83" y="3029407"/>
            <a:ext cx="2433435" cy="15675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408F99F-DB43-D292-D2CC-6EF621B16D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13" y="3076912"/>
            <a:ext cx="2884648" cy="1486932"/>
          </a:xfrm>
          <a:prstGeom prst="rect">
            <a:avLst/>
          </a:prstGeom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FBF3BF40-133F-F47E-6935-B9F7772C9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47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3" grpId="0" animBg="1"/>
      <p:bldP spid="14" grpId="0"/>
      <p:bldP spid="16" grpId="0"/>
      <p:bldP spid="18" grpId="0"/>
      <p:bldP spid="20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7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911DE8-E3F5-A9B7-4F43-A6F631E50DE8}"/>
              </a:ext>
            </a:extLst>
          </p:cNvPr>
          <p:cNvSpPr txBox="1"/>
          <p:nvPr/>
        </p:nvSpPr>
        <p:spPr>
          <a:xfrm>
            <a:off x="1734590" y="1823690"/>
            <a:ext cx="13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Supervised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AE9A0-02B1-D98B-8B67-10497F4D260A}"/>
              </a:ext>
            </a:extLst>
          </p:cNvPr>
          <p:cNvSpPr txBox="1"/>
          <p:nvPr/>
        </p:nvSpPr>
        <p:spPr>
          <a:xfrm>
            <a:off x="8004297" y="1824636"/>
            <a:ext cx="1613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Unsupervised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A2563E-BEE3-018E-044D-7BD1118A4B6D}"/>
              </a:ext>
            </a:extLst>
          </p:cNvPr>
          <p:cNvCxnSpPr>
            <a:cxnSpLocks/>
          </p:cNvCxnSpPr>
          <p:nvPr/>
        </p:nvCxnSpPr>
        <p:spPr>
          <a:xfrm>
            <a:off x="5954598" y="1275637"/>
            <a:ext cx="0" cy="417572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650F0B-020B-D048-A521-5B8992448FEE}"/>
              </a:ext>
            </a:extLst>
          </p:cNvPr>
          <p:cNvSpPr txBox="1"/>
          <p:nvPr/>
        </p:nvSpPr>
        <p:spPr>
          <a:xfrm>
            <a:off x="3855025" y="3712522"/>
            <a:ext cx="1552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T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eenager (T)</a:t>
            </a: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Adult (A)</a:t>
            </a:r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7C1BFDA-9D19-EC2E-BC62-FC82E4EA8493}"/>
              </a:ext>
            </a:extLst>
          </p:cNvPr>
          <p:cNvGrpSpPr/>
          <p:nvPr/>
        </p:nvGrpSpPr>
        <p:grpSpPr>
          <a:xfrm>
            <a:off x="1446826" y="2861027"/>
            <a:ext cx="1938972" cy="2077509"/>
            <a:chOff x="1446826" y="2861027"/>
            <a:chExt cx="1938972" cy="207750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2DF1D10-E8AE-1AE1-AA36-79A6CAD55E60}"/>
                </a:ext>
              </a:extLst>
            </p:cNvPr>
            <p:cNvGrpSpPr/>
            <p:nvPr/>
          </p:nvGrpSpPr>
          <p:grpSpPr>
            <a:xfrm>
              <a:off x="1446826" y="3262029"/>
              <a:ext cx="1938972" cy="1676507"/>
              <a:chOff x="1446826" y="3262029"/>
              <a:chExt cx="1938972" cy="167650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5B522F0-C077-8B2B-41CF-46A268AE8D3A}"/>
                  </a:ext>
                </a:extLst>
              </p:cNvPr>
              <p:cNvSpPr/>
              <p:nvPr/>
            </p:nvSpPr>
            <p:spPr>
              <a:xfrm>
                <a:off x="1446826" y="3262029"/>
                <a:ext cx="1938972" cy="16765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44C81D5-BAA7-A6F8-A209-D5DE0CB4AC78}"/>
                  </a:ext>
                </a:extLst>
              </p:cNvPr>
              <p:cNvCxnSpPr/>
              <p:nvPr/>
            </p:nvCxnSpPr>
            <p:spPr>
              <a:xfrm>
                <a:off x="1446826" y="3594026"/>
                <a:ext cx="19389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AA8D271-3F02-082E-1EA0-2AA703443BB1}"/>
                  </a:ext>
                </a:extLst>
              </p:cNvPr>
              <p:cNvCxnSpPr/>
              <p:nvPr/>
            </p:nvCxnSpPr>
            <p:spPr>
              <a:xfrm>
                <a:off x="1446826" y="4029230"/>
                <a:ext cx="19389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C1842DD-2C6C-E3B9-43A1-2CB3F6B82104}"/>
                  </a:ext>
                </a:extLst>
              </p:cNvPr>
              <p:cNvCxnSpPr/>
              <p:nvPr/>
            </p:nvCxnSpPr>
            <p:spPr>
              <a:xfrm>
                <a:off x="1446826" y="4436154"/>
                <a:ext cx="19389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8CA6F2D-ED67-02AB-5265-D378F2B89CD0}"/>
                  </a:ext>
                </a:extLst>
              </p:cNvPr>
              <p:cNvCxnSpPr>
                <a:stCxn id="10" idx="0"/>
                <a:endCxn id="10" idx="2"/>
              </p:cNvCxnSpPr>
              <p:nvPr/>
            </p:nvCxnSpPr>
            <p:spPr>
              <a:xfrm>
                <a:off x="2416312" y="3262029"/>
                <a:ext cx="0" cy="16765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44E154-BBFE-77C7-2E9D-01521938F66E}"/>
                </a:ext>
              </a:extLst>
            </p:cNvPr>
            <p:cNvSpPr txBox="1"/>
            <p:nvPr/>
          </p:nvSpPr>
          <p:spPr>
            <a:xfrm>
              <a:off x="1743959" y="2886463"/>
              <a:ext cx="540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049E4-D72B-A21A-11A4-CF0DFB4BAD79}"/>
                </a:ext>
              </a:extLst>
            </p:cNvPr>
            <p:cNvSpPr txBox="1"/>
            <p:nvPr/>
          </p:nvSpPr>
          <p:spPr>
            <a:xfrm>
              <a:off x="2661912" y="2861027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Class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0115C76-3A23-AA66-62E7-AFF14C082618}"/>
              </a:ext>
            </a:extLst>
          </p:cNvPr>
          <p:cNvSpPr txBox="1"/>
          <p:nvPr/>
        </p:nvSpPr>
        <p:spPr>
          <a:xfrm>
            <a:off x="1764611" y="32557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F685CF-4923-C0A0-703C-0E5BDA4569AE}"/>
              </a:ext>
            </a:extLst>
          </p:cNvPr>
          <p:cNvSpPr txBox="1"/>
          <p:nvPr/>
        </p:nvSpPr>
        <p:spPr>
          <a:xfrm>
            <a:off x="1764611" y="36663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9719AA-343F-7647-8395-D4952E4BF349}"/>
              </a:ext>
            </a:extLst>
          </p:cNvPr>
          <p:cNvSpPr txBox="1"/>
          <p:nvPr/>
        </p:nvSpPr>
        <p:spPr>
          <a:xfrm>
            <a:off x="1764611" y="40769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0CF75E-07CA-048B-E9CD-BC69C960193D}"/>
              </a:ext>
            </a:extLst>
          </p:cNvPr>
          <p:cNvSpPr txBox="1"/>
          <p:nvPr/>
        </p:nvSpPr>
        <p:spPr>
          <a:xfrm>
            <a:off x="1732627" y="456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7AB3D0-99B4-E477-3F2C-7AF6E624F9AA}"/>
              </a:ext>
            </a:extLst>
          </p:cNvPr>
          <p:cNvSpPr txBox="1"/>
          <p:nvPr/>
        </p:nvSpPr>
        <p:spPr>
          <a:xfrm>
            <a:off x="2763050" y="32679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CBB804-CFA0-7D14-BDE9-B58CCEAF9628}"/>
              </a:ext>
            </a:extLst>
          </p:cNvPr>
          <p:cNvSpPr txBox="1"/>
          <p:nvPr/>
        </p:nvSpPr>
        <p:spPr>
          <a:xfrm>
            <a:off x="2763050" y="3666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E96E9B-A228-5DC5-3729-D73D0AE8FF4C}"/>
              </a:ext>
            </a:extLst>
          </p:cNvPr>
          <p:cNvSpPr txBox="1"/>
          <p:nvPr/>
        </p:nvSpPr>
        <p:spPr>
          <a:xfrm>
            <a:off x="2763050" y="409308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99FCDB-9A59-9CFC-E1A2-076BD4B1816A}"/>
              </a:ext>
            </a:extLst>
          </p:cNvPr>
          <p:cNvSpPr txBox="1"/>
          <p:nvPr/>
        </p:nvSpPr>
        <p:spPr>
          <a:xfrm>
            <a:off x="2752617" y="45467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7BDCC7-DBC9-9113-7F8B-383B07AFC154}"/>
              </a:ext>
            </a:extLst>
          </p:cNvPr>
          <p:cNvSpPr/>
          <p:nvPr/>
        </p:nvSpPr>
        <p:spPr>
          <a:xfrm>
            <a:off x="7603325" y="2951333"/>
            <a:ext cx="1938972" cy="1676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90D0427-9211-45FC-DC57-B86949EA8B64}"/>
              </a:ext>
            </a:extLst>
          </p:cNvPr>
          <p:cNvCxnSpPr/>
          <p:nvPr/>
        </p:nvCxnSpPr>
        <p:spPr>
          <a:xfrm>
            <a:off x="7603325" y="3283330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59309E-9359-99EB-538B-4CA810297250}"/>
              </a:ext>
            </a:extLst>
          </p:cNvPr>
          <p:cNvCxnSpPr/>
          <p:nvPr/>
        </p:nvCxnSpPr>
        <p:spPr>
          <a:xfrm>
            <a:off x="7603325" y="3718534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07F6F6-A2DC-CA90-DDA3-D3772488243A}"/>
              </a:ext>
            </a:extLst>
          </p:cNvPr>
          <p:cNvCxnSpPr/>
          <p:nvPr/>
        </p:nvCxnSpPr>
        <p:spPr>
          <a:xfrm>
            <a:off x="7603325" y="4125458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52790F2-B18B-B01B-B650-328F3C05B8C4}"/>
              </a:ext>
            </a:extLst>
          </p:cNvPr>
          <p:cNvSpPr txBox="1"/>
          <p:nvPr/>
        </p:nvSpPr>
        <p:spPr>
          <a:xfrm>
            <a:off x="8329499" y="2579257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71BEBA-A47E-3379-D748-51106D882413}"/>
              </a:ext>
            </a:extLst>
          </p:cNvPr>
          <p:cNvSpPr txBox="1"/>
          <p:nvPr/>
        </p:nvSpPr>
        <p:spPr>
          <a:xfrm>
            <a:off x="8392449" y="29450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5E4779-C152-B289-73B6-00F3FACB4833}"/>
              </a:ext>
            </a:extLst>
          </p:cNvPr>
          <p:cNvSpPr txBox="1"/>
          <p:nvPr/>
        </p:nvSpPr>
        <p:spPr>
          <a:xfrm>
            <a:off x="8392449" y="33556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015D51-542E-D62B-E68D-F194649F1D47}"/>
              </a:ext>
            </a:extLst>
          </p:cNvPr>
          <p:cNvSpPr txBox="1"/>
          <p:nvPr/>
        </p:nvSpPr>
        <p:spPr>
          <a:xfrm>
            <a:off x="8392449" y="37662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D3AF0E-C903-E800-80AD-4051DCB6903C}"/>
              </a:ext>
            </a:extLst>
          </p:cNvPr>
          <p:cNvSpPr txBox="1"/>
          <p:nvPr/>
        </p:nvSpPr>
        <p:spPr>
          <a:xfrm>
            <a:off x="8360465" y="42585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6C2401-F875-65C7-91B9-5C660CE75429}"/>
              </a:ext>
            </a:extLst>
          </p:cNvPr>
          <p:cNvSpPr txBox="1"/>
          <p:nvPr/>
        </p:nvSpPr>
        <p:spPr>
          <a:xfrm>
            <a:off x="4532344" y="5695407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New: 15</a:t>
            </a:r>
          </a:p>
        </p:txBody>
      </p:sp>
      <p:sp>
        <p:nvSpPr>
          <p:cNvPr id="63" name="Arrow: Striped Right 62">
            <a:extLst>
              <a:ext uri="{FF2B5EF4-FFF2-40B4-BE49-F238E27FC236}">
                <a16:creationId xmlns:a16="http://schemas.microsoft.com/office/drawing/2014/main" id="{3C67D51E-4869-972F-0C14-C06A54DCF997}"/>
              </a:ext>
            </a:extLst>
          </p:cNvPr>
          <p:cNvSpPr/>
          <p:nvPr/>
        </p:nvSpPr>
        <p:spPr>
          <a:xfrm>
            <a:off x="5774636" y="5729073"/>
            <a:ext cx="651699" cy="31514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BECE982-A9E4-B2EF-9832-AA25EBD65F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745" y="5453634"/>
            <a:ext cx="1036555" cy="103655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FBD2AA2-D33F-C9F1-BD98-BFB8FC619E74}"/>
              </a:ext>
            </a:extLst>
          </p:cNvPr>
          <p:cNvSpPr txBox="1"/>
          <p:nvPr/>
        </p:nvSpPr>
        <p:spPr>
          <a:xfrm>
            <a:off x="10340942" y="3452616"/>
            <a:ext cx="14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patterns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854417-90A1-93BF-F0E8-EF3BDA29CB29}"/>
              </a:ext>
            </a:extLst>
          </p:cNvPr>
          <p:cNvSpPr txBox="1"/>
          <p:nvPr/>
        </p:nvSpPr>
        <p:spPr>
          <a:xfrm>
            <a:off x="3688321" y="813972"/>
            <a:ext cx="481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Supervised vs Unsupervised Learning</a:t>
            </a:r>
          </a:p>
        </p:txBody>
      </p:sp>
      <p:pic>
        <p:nvPicPr>
          <p:cNvPr id="85" name="Picture 2">
            <a:extLst>
              <a:ext uri="{FF2B5EF4-FFF2-40B4-BE49-F238E27FC236}">
                <a16:creationId xmlns:a16="http://schemas.microsoft.com/office/drawing/2014/main" id="{C575C39D-E019-CF75-A2C3-0C7487AC8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48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4" grpId="0"/>
      <p:bldP spid="36" grpId="0"/>
      <p:bldP spid="38" grpId="0"/>
      <p:bldP spid="39" grpId="0"/>
      <p:bldP spid="41" grpId="0"/>
      <p:bldP spid="43" grpId="0"/>
      <p:bldP spid="45" grpId="0"/>
      <p:bldP spid="46" grpId="0" animBg="1"/>
      <p:bldP spid="51" grpId="0"/>
      <p:bldP spid="54" grpId="0"/>
      <p:bldP spid="55" grpId="0"/>
      <p:bldP spid="56" grpId="0"/>
      <p:bldP spid="57" grpId="0"/>
      <p:bldP spid="62" grpId="0"/>
      <p:bldP spid="63" grpId="0" animBg="1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8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911DE8-E3F5-A9B7-4F43-A6F631E50DE8}"/>
              </a:ext>
            </a:extLst>
          </p:cNvPr>
          <p:cNvSpPr txBox="1"/>
          <p:nvPr/>
        </p:nvSpPr>
        <p:spPr>
          <a:xfrm>
            <a:off x="2077114" y="919412"/>
            <a:ext cx="13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Supervised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AE9A0-02B1-D98B-8B67-10497F4D260A}"/>
              </a:ext>
            </a:extLst>
          </p:cNvPr>
          <p:cNvSpPr txBox="1"/>
          <p:nvPr/>
        </p:nvSpPr>
        <p:spPr>
          <a:xfrm>
            <a:off x="8528210" y="919412"/>
            <a:ext cx="1613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Unsupervised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A2563E-BEE3-018E-044D-7BD1118A4B6D}"/>
              </a:ext>
            </a:extLst>
          </p:cNvPr>
          <p:cNvCxnSpPr/>
          <p:nvPr/>
        </p:nvCxnSpPr>
        <p:spPr>
          <a:xfrm>
            <a:off x="5954598" y="927664"/>
            <a:ext cx="0" cy="527241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5B522F0-C077-8B2B-41CF-46A268AE8D3A}"/>
              </a:ext>
            </a:extLst>
          </p:cNvPr>
          <p:cNvSpPr/>
          <p:nvPr/>
        </p:nvSpPr>
        <p:spPr>
          <a:xfrm>
            <a:off x="1391453" y="1912253"/>
            <a:ext cx="1938972" cy="1676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4C81D5-BAA7-A6F8-A209-D5DE0CB4AC78}"/>
              </a:ext>
            </a:extLst>
          </p:cNvPr>
          <p:cNvCxnSpPr/>
          <p:nvPr/>
        </p:nvCxnSpPr>
        <p:spPr>
          <a:xfrm>
            <a:off x="1391453" y="2244250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A8D271-3F02-082E-1EA0-2AA703443BB1}"/>
              </a:ext>
            </a:extLst>
          </p:cNvPr>
          <p:cNvCxnSpPr/>
          <p:nvPr/>
        </p:nvCxnSpPr>
        <p:spPr>
          <a:xfrm>
            <a:off x="1391453" y="2679454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1842DD-2C6C-E3B9-43A1-2CB3F6B82104}"/>
              </a:ext>
            </a:extLst>
          </p:cNvPr>
          <p:cNvCxnSpPr/>
          <p:nvPr/>
        </p:nvCxnSpPr>
        <p:spPr>
          <a:xfrm>
            <a:off x="1391453" y="3086378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CA6F2D-ED67-02AB-5265-D378F2B89CD0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2360939" y="1912253"/>
            <a:ext cx="0" cy="167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A44E154-BBFE-77C7-2E9D-01521938F66E}"/>
              </a:ext>
            </a:extLst>
          </p:cNvPr>
          <p:cNvSpPr txBox="1"/>
          <p:nvPr/>
        </p:nvSpPr>
        <p:spPr>
          <a:xfrm>
            <a:off x="1688586" y="1536687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650F0B-020B-D048-A521-5B8992448FEE}"/>
              </a:ext>
            </a:extLst>
          </p:cNvPr>
          <p:cNvSpPr txBox="1"/>
          <p:nvPr/>
        </p:nvSpPr>
        <p:spPr>
          <a:xfrm>
            <a:off x="3799652" y="2362746"/>
            <a:ext cx="1552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T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eenager (T)</a:t>
            </a: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Adult (A)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A049E4-D72B-A21A-11A4-CF0DFB4BAD79}"/>
              </a:ext>
            </a:extLst>
          </p:cNvPr>
          <p:cNvSpPr txBox="1"/>
          <p:nvPr/>
        </p:nvSpPr>
        <p:spPr>
          <a:xfrm>
            <a:off x="2606539" y="151125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115C76-3A23-AA66-62E7-AFF14C082618}"/>
              </a:ext>
            </a:extLst>
          </p:cNvPr>
          <p:cNvSpPr txBox="1"/>
          <p:nvPr/>
        </p:nvSpPr>
        <p:spPr>
          <a:xfrm>
            <a:off x="1709238" y="19060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F685CF-4923-C0A0-703C-0E5BDA4569AE}"/>
              </a:ext>
            </a:extLst>
          </p:cNvPr>
          <p:cNvSpPr txBox="1"/>
          <p:nvPr/>
        </p:nvSpPr>
        <p:spPr>
          <a:xfrm>
            <a:off x="1709238" y="2316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9719AA-343F-7647-8395-D4952E4BF349}"/>
              </a:ext>
            </a:extLst>
          </p:cNvPr>
          <p:cNvSpPr txBox="1"/>
          <p:nvPr/>
        </p:nvSpPr>
        <p:spPr>
          <a:xfrm>
            <a:off x="1709238" y="27271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0CF75E-07CA-048B-E9CD-BC69C960193D}"/>
              </a:ext>
            </a:extLst>
          </p:cNvPr>
          <p:cNvSpPr txBox="1"/>
          <p:nvPr/>
        </p:nvSpPr>
        <p:spPr>
          <a:xfrm>
            <a:off x="1677254" y="32194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7AB3D0-99B4-E477-3F2C-7AF6E624F9AA}"/>
              </a:ext>
            </a:extLst>
          </p:cNvPr>
          <p:cNvSpPr txBox="1"/>
          <p:nvPr/>
        </p:nvSpPr>
        <p:spPr>
          <a:xfrm>
            <a:off x="2707677" y="19181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CBB804-CFA0-7D14-BDE9-B58CCEAF9628}"/>
              </a:ext>
            </a:extLst>
          </p:cNvPr>
          <p:cNvSpPr txBox="1"/>
          <p:nvPr/>
        </p:nvSpPr>
        <p:spPr>
          <a:xfrm>
            <a:off x="2707677" y="23165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E96E9B-A228-5DC5-3729-D73D0AE8FF4C}"/>
              </a:ext>
            </a:extLst>
          </p:cNvPr>
          <p:cNvSpPr txBox="1"/>
          <p:nvPr/>
        </p:nvSpPr>
        <p:spPr>
          <a:xfrm>
            <a:off x="2707677" y="27433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99FCDB-9A59-9CFC-E1A2-076BD4B1816A}"/>
              </a:ext>
            </a:extLst>
          </p:cNvPr>
          <p:cNvSpPr txBox="1"/>
          <p:nvPr/>
        </p:nvSpPr>
        <p:spPr>
          <a:xfrm>
            <a:off x="2697244" y="31969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7BDCC7-DBC9-9113-7F8B-383B07AFC154}"/>
              </a:ext>
            </a:extLst>
          </p:cNvPr>
          <p:cNvSpPr/>
          <p:nvPr/>
        </p:nvSpPr>
        <p:spPr>
          <a:xfrm>
            <a:off x="7405362" y="2019412"/>
            <a:ext cx="1938972" cy="1676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90D0427-9211-45FC-DC57-B86949EA8B64}"/>
              </a:ext>
            </a:extLst>
          </p:cNvPr>
          <p:cNvCxnSpPr/>
          <p:nvPr/>
        </p:nvCxnSpPr>
        <p:spPr>
          <a:xfrm>
            <a:off x="7405362" y="2351409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59309E-9359-99EB-538B-4CA810297250}"/>
              </a:ext>
            </a:extLst>
          </p:cNvPr>
          <p:cNvCxnSpPr/>
          <p:nvPr/>
        </p:nvCxnSpPr>
        <p:spPr>
          <a:xfrm>
            <a:off x="7405362" y="2786613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07F6F6-A2DC-CA90-DDA3-D3772488243A}"/>
              </a:ext>
            </a:extLst>
          </p:cNvPr>
          <p:cNvCxnSpPr/>
          <p:nvPr/>
        </p:nvCxnSpPr>
        <p:spPr>
          <a:xfrm>
            <a:off x="7405362" y="3193537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52790F2-B18B-B01B-B650-328F3C05B8C4}"/>
              </a:ext>
            </a:extLst>
          </p:cNvPr>
          <p:cNvSpPr txBox="1"/>
          <p:nvPr/>
        </p:nvSpPr>
        <p:spPr>
          <a:xfrm>
            <a:off x="8131536" y="1647336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71BEBA-A47E-3379-D748-51106D882413}"/>
              </a:ext>
            </a:extLst>
          </p:cNvPr>
          <p:cNvSpPr txBox="1"/>
          <p:nvPr/>
        </p:nvSpPr>
        <p:spPr>
          <a:xfrm>
            <a:off x="8194486" y="2013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5E4779-C152-B289-73B6-00F3FACB4833}"/>
              </a:ext>
            </a:extLst>
          </p:cNvPr>
          <p:cNvSpPr txBox="1"/>
          <p:nvPr/>
        </p:nvSpPr>
        <p:spPr>
          <a:xfrm>
            <a:off x="8194486" y="2423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015D51-542E-D62B-E68D-F194649F1D47}"/>
              </a:ext>
            </a:extLst>
          </p:cNvPr>
          <p:cNvSpPr txBox="1"/>
          <p:nvPr/>
        </p:nvSpPr>
        <p:spPr>
          <a:xfrm>
            <a:off x="8194486" y="2834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D3AF0E-C903-E800-80AD-4051DCB6903C}"/>
              </a:ext>
            </a:extLst>
          </p:cNvPr>
          <p:cNvSpPr txBox="1"/>
          <p:nvPr/>
        </p:nvSpPr>
        <p:spPr>
          <a:xfrm>
            <a:off x="8162502" y="33265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BD2AA2-D33F-C9F1-BD98-BFB8FC619E74}"/>
              </a:ext>
            </a:extLst>
          </p:cNvPr>
          <p:cNvSpPr txBox="1"/>
          <p:nvPr/>
        </p:nvSpPr>
        <p:spPr>
          <a:xfrm>
            <a:off x="10142979" y="2520695"/>
            <a:ext cx="1425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40C50-0C54-C039-9851-F708A3E284C8}"/>
              </a:ext>
            </a:extLst>
          </p:cNvPr>
          <p:cNvGrpSpPr/>
          <p:nvPr/>
        </p:nvGrpSpPr>
        <p:grpSpPr>
          <a:xfrm>
            <a:off x="939884" y="3954084"/>
            <a:ext cx="2225480" cy="1884110"/>
            <a:chOff x="1648936" y="4143469"/>
            <a:chExt cx="2225480" cy="188411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D271AB6-6F34-5227-E98E-AC79E48626B6}"/>
                </a:ext>
              </a:extLst>
            </p:cNvPr>
            <p:cNvCxnSpPr>
              <a:cxnSpLocks/>
            </p:cNvCxnSpPr>
            <p:nvPr/>
          </p:nvCxnSpPr>
          <p:spPr>
            <a:xfrm>
              <a:off x="1648936" y="6017485"/>
              <a:ext cx="2225480" cy="10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CC35BDC-5C2C-7742-0D4B-346E2F442770}"/>
                </a:ext>
              </a:extLst>
            </p:cNvPr>
            <p:cNvCxnSpPr/>
            <p:nvPr/>
          </p:nvCxnSpPr>
          <p:spPr>
            <a:xfrm flipV="1">
              <a:off x="1648936" y="4143469"/>
              <a:ext cx="11332" cy="187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8EBB3821-4631-939F-B53E-A07967026E7B}"/>
              </a:ext>
            </a:extLst>
          </p:cNvPr>
          <p:cNvSpPr/>
          <p:nvPr/>
        </p:nvSpPr>
        <p:spPr>
          <a:xfrm>
            <a:off x="1116754" y="1964268"/>
            <a:ext cx="231613" cy="240357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F4113831-511E-F943-B87F-8C61B429C502}"/>
              </a:ext>
            </a:extLst>
          </p:cNvPr>
          <p:cNvSpPr/>
          <p:nvPr/>
        </p:nvSpPr>
        <p:spPr>
          <a:xfrm>
            <a:off x="1098526" y="2793112"/>
            <a:ext cx="231613" cy="240357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8477B1EE-2C08-166E-E596-C6C699F3F260}"/>
              </a:ext>
            </a:extLst>
          </p:cNvPr>
          <p:cNvSpPr/>
          <p:nvPr/>
        </p:nvSpPr>
        <p:spPr>
          <a:xfrm>
            <a:off x="1116754" y="2407298"/>
            <a:ext cx="213385" cy="229141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264DD396-4A3B-E585-02C6-57886A219841}"/>
              </a:ext>
            </a:extLst>
          </p:cNvPr>
          <p:cNvSpPr/>
          <p:nvPr/>
        </p:nvSpPr>
        <p:spPr>
          <a:xfrm>
            <a:off x="1092410" y="3283285"/>
            <a:ext cx="213385" cy="229141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4EB84480-B915-3BC1-B47F-ECDE4DBC8760}"/>
              </a:ext>
            </a:extLst>
          </p:cNvPr>
          <p:cNvSpPr/>
          <p:nvPr/>
        </p:nvSpPr>
        <p:spPr>
          <a:xfrm>
            <a:off x="999874" y="5052754"/>
            <a:ext cx="231613" cy="240357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9F329EC6-0134-22AF-04F0-6369F4FE9E60}"/>
              </a:ext>
            </a:extLst>
          </p:cNvPr>
          <p:cNvSpPr/>
          <p:nvPr/>
        </p:nvSpPr>
        <p:spPr>
          <a:xfrm>
            <a:off x="1431221" y="4876859"/>
            <a:ext cx="231613" cy="240357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6FC67994-520C-A9C8-7335-3482514465EF}"/>
              </a:ext>
            </a:extLst>
          </p:cNvPr>
          <p:cNvSpPr/>
          <p:nvPr/>
        </p:nvSpPr>
        <p:spPr>
          <a:xfrm>
            <a:off x="2387403" y="4431786"/>
            <a:ext cx="213385" cy="229141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6E03E30C-99D5-E6FA-BCE1-34284F8ED121}"/>
              </a:ext>
            </a:extLst>
          </p:cNvPr>
          <p:cNvSpPr/>
          <p:nvPr/>
        </p:nvSpPr>
        <p:spPr>
          <a:xfrm>
            <a:off x="2795332" y="4186985"/>
            <a:ext cx="213385" cy="229141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1DFE6F8-2181-0453-5900-D6EDE4506419}"/>
              </a:ext>
            </a:extLst>
          </p:cNvPr>
          <p:cNvGrpSpPr/>
          <p:nvPr/>
        </p:nvGrpSpPr>
        <p:grpSpPr>
          <a:xfrm>
            <a:off x="7559008" y="4214036"/>
            <a:ext cx="2310668" cy="1884110"/>
            <a:chOff x="7559008" y="4214036"/>
            <a:chExt cx="2310668" cy="18841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08F775A-80C2-3F21-F3A3-DEF82B48D203}"/>
                </a:ext>
              </a:extLst>
            </p:cNvPr>
            <p:cNvGrpSpPr/>
            <p:nvPr/>
          </p:nvGrpSpPr>
          <p:grpSpPr>
            <a:xfrm>
              <a:off x="7559008" y="4214036"/>
              <a:ext cx="2225480" cy="1884110"/>
              <a:chOff x="1648936" y="4143469"/>
              <a:chExt cx="2225480" cy="1884110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F21B4C2-8F6A-4987-02CA-3E3DA90991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8936" y="6017485"/>
                <a:ext cx="2225480" cy="100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1C971F5-02C7-EC40-6E5F-C52DF129DF47}"/>
                  </a:ext>
                </a:extLst>
              </p:cNvPr>
              <p:cNvCxnSpPr/>
              <p:nvPr/>
            </p:nvCxnSpPr>
            <p:spPr>
              <a:xfrm flipV="1">
                <a:off x="1648936" y="4143469"/>
                <a:ext cx="11332" cy="18740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BBB02CC-A1FD-8843-1869-C871FF5777B8}"/>
                </a:ext>
              </a:extLst>
            </p:cNvPr>
            <p:cNvSpPr/>
            <p:nvPr/>
          </p:nvSpPr>
          <p:spPr>
            <a:xfrm rot="1625799">
              <a:off x="7834877" y="4301215"/>
              <a:ext cx="637202" cy="1228149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51EF14D-01A2-D717-6485-897744EA379F}"/>
                </a:ext>
              </a:extLst>
            </p:cNvPr>
            <p:cNvSpPr/>
            <p:nvPr/>
          </p:nvSpPr>
          <p:spPr>
            <a:xfrm rot="19816917">
              <a:off x="9145608" y="4351302"/>
              <a:ext cx="724068" cy="12447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ABA90C1-B9EC-F8F2-E8BA-9772BAF9C5D3}"/>
              </a:ext>
            </a:extLst>
          </p:cNvPr>
          <p:cNvCxnSpPr>
            <a:cxnSpLocks/>
          </p:cNvCxnSpPr>
          <p:nvPr/>
        </p:nvCxnSpPr>
        <p:spPr>
          <a:xfrm flipH="1">
            <a:off x="2082072" y="3983175"/>
            <a:ext cx="9046" cy="1844925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C329C3C-7BA7-2176-7BA4-CF330CD0BAF0}"/>
              </a:ext>
            </a:extLst>
          </p:cNvPr>
          <p:cNvGrpSpPr/>
          <p:nvPr/>
        </p:nvGrpSpPr>
        <p:grpSpPr>
          <a:xfrm>
            <a:off x="3459426" y="5815492"/>
            <a:ext cx="2340524" cy="684843"/>
            <a:chOff x="3459426" y="5815492"/>
            <a:chExt cx="2340524" cy="68484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B408954-3040-088D-5642-F01C2ED88DA8}"/>
                </a:ext>
              </a:extLst>
            </p:cNvPr>
            <p:cNvSpPr txBox="1"/>
            <p:nvPr/>
          </p:nvSpPr>
          <p:spPr>
            <a:xfrm>
              <a:off x="3742723" y="5949040"/>
              <a:ext cx="962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New: 15</a:t>
              </a:r>
            </a:p>
          </p:txBody>
        </p:sp>
        <p:sp>
          <p:nvSpPr>
            <p:cNvPr id="76" name="Arrow: Striped Right 75">
              <a:extLst>
                <a:ext uri="{FF2B5EF4-FFF2-40B4-BE49-F238E27FC236}">
                  <a16:creationId xmlns:a16="http://schemas.microsoft.com/office/drawing/2014/main" id="{61DC56F3-D848-AD2C-0874-D65D96C1234C}"/>
                </a:ext>
              </a:extLst>
            </p:cNvPr>
            <p:cNvSpPr/>
            <p:nvPr/>
          </p:nvSpPr>
          <p:spPr>
            <a:xfrm>
              <a:off x="4730728" y="6029829"/>
              <a:ext cx="292514" cy="172970"/>
            </a:xfrm>
            <a:prstGeom prst="striped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514E3E33-5A22-C550-8D83-375529FFA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5107" y="5815492"/>
              <a:ext cx="684843" cy="684843"/>
            </a:xfrm>
            <a:prstGeom prst="rect">
              <a:avLst/>
            </a:prstGeom>
          </p:spPr>
        </p:pic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505F0A67-709E-85F3-3D42-E7186400F371}"/>
                </a:ext>
              </a:extLst>
            </p:cNvPr>
            <p:cNvSpPr/>
            <p:nvPr/>
          </p:nvSpPr>
          <p:spPr>
            <a:xfrm>
              <a:off x="3459426" y="5930434"/>
              <a:ext cx="320757" cy="35871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DA8937EA-5799-EE54-16EB-6276C4074CE2}"/>
              </a:ext>
            </a:extLst>
          </p:cNvPr>
          <p:cNvSpPr/>
          <p:nvPr/>
        </p:nvSpPr>
        <p:spPr>
          <a:xfrm>
            <a:off x="1245407" y="4205780"/>
            <a:ext cx="320757" cy="35871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Left 83">
            <a:extLst>
              <a:ext uri="{FF2B5EF4-FFF2-40B4-BE49-F238E27FC236}">
                <a16:creationId xmlns:a16="http://schemas.microsoft.com/office/drawing/2014/main" id="{E1C67737-9417-D6EA-8B7E-26A4ED1417C6}"/>
              </a:ext>
            </a:extLst>
          </p:cNvPr>
          <p:cNvSpPr/>
          <p:nvPr/>
        </p:nvSpPr>
        <p:spPr>
          <a:xfrm>
            <a:off x="2221382" y="4920945"/>
            <a:ext cx="1468541" cy="5661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F28C8C-061D-0D01-E536-338F29B113EE}"/>
              </a:ext>
            </a:extLst>
          </p:cNvPr>
          <p:cNvSpPr txBox="1"/>
          <p:nvPr/>
        </p:nvSpPr>
        <p:spPr>
          <a:xfrm>
            <a:off x="3763166" y="5000778"/>
            <a:ext cx="173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Surface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8289B3D9-E99F-C409-9FB5-6DAAB11394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076" y="5115953"/>
            <a:ext cx="972099" cy="972099"/>
          </a:xfrm>
          <a:prstGeom prst="rect">
            <a:avLst/>
          </a:prstGeom>
        </p:spPr>
      </p:pic>
      <p:pic>
        <p:nvPicPr>
          <p:cNvPr id="91" name="Picture 2">
            <a:extLst>
              <a:ext uri="{FF2B5EF4-FFF2-40B4-BE49-F238E27FC236}">
                <a16:creationId xmlns:a16="http://schemas.microsoft.com/office/drawing/2014/main" id="{4AD8BCB3-C49C-3214-2F17-E2802FFE8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BFB502-29FB-4D1F-B900-096101372FF7}"/>
              </a:ext>
            </a:extLst>
          </p:cNvPr>
          <p:cNvSpPr txBox="1"/>
          <p:nvPr/>
        </p:nvSpPr>
        <p:spPr>
          <a:xfrm>
            <a:off x="10350795" y="2870371"/>
            <a:ext cx="1214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280014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7" grpId="0" animBg="1"/>
      <p:bldP spid="40" grpId="0" animBg="1"/>
      <p:bldP spid="44" grpId="0" animBg="1"/>
      <p:bldP spid="52" grpId="0" animBg="1"/>
      <p:bldP spid="58" grpId="0" animBg="1"/>
      <p:bldP spid="60" grpId="0" animBg="1"/>
      <p:bldP spid="64" grpId="0" animBg="1"/>
      <p:bldP spid="81" grpId="0" animBg="1"/>
      <p:bldP spid="84" grpId="0" animBg="1"/>
      <p:bldP spid="8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9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B7A61F-080D-F082-F8BF-1693DAB45309}"/>
              </a:ext>
            </a:extLst>
          </p:cNvPr>
          <p:cNvSpPr txBox="1"/>
          <p:nvPr/>
        </p:nvSpPr>
        <p:spPr>
          <a:xfrm>
            <a:off x="2482300" y="1446162"/>
            <a:ext cx="13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Supervised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C1CC5-221A-E584-B1D9-8CCC269CB9B9}"/>
              </a:ext>
            </a:extLst>
          </p:cNvPr>
          <p:cNvSpPr txBox="1"/>
          <p:nvPr/>
        </p:nvSpPr>
        <p:spPr>
          <a:xfrm>
            <a:off x="8397711" y="1482415"/>
            <a:ext cx="1613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Unsupervised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1AEAEF-2FA8-B78A-42F3-447D63373370}"/>
              </a:ext>
            </a:extLst>
          </p:cNvPr>
          <p:cNvCxnSpPr>
            <a:cxnSpLocks/>
          </p:cNvCxnSpPr>
          <p:nvPr/>
        </p:nvCxnSpPr>
        <p:spPr>
          <a:xfrm>
            <a:off x="6083431" y="1366887"/>
            <a:ext cx="0" cy="475918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67B5D3F-F87C-1628-E293-972C75BA47BF}"/>
              </a:ext>
            </a:extLst>
          </p:cNvPr>
          <p:cNvSpPr/>
          <p:nvPr/>
        </p:nvSpPr>
        <p:spPr>
          <a:xfrm>
            <a:off x="1124739" y="2357365"/>
            <a:ext cx="4430591" cy="24136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A20E45-22CC-C7CA-C63C-7E70226EF624}"/>
              </a:ext>
            </a:extLst>
          </p:cNvPr>
          <p:cNvGrpSpPr/>
          <p:nvPr/>
        </p:nvGrpSpPr>
        <p:grpSpPr>
          <a:xfrm>
            <a:off x="1124739" y="2733773"/>
            <a:ext cx="4430591" cy="1674830"/>
            <a:chOff x="889069" y="2733773"/>
            <a:chExt cx="4430591" cy="167483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1A9E0B-AEF3-3927-B12C-DA654EA53F91}"/>
                </a:ext>
              </a:extLst>
            </p:cNvPr>
            <p:cNvCxnSpPr/>
            <p:nvPr/>
          </p:nvCxnSpPr>
          <p:spPr>
            <a:xfrm>
              <a:off x="889069" y="2733773"/>
              <a:ext cx="4430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2D0792-2EBD-146C-6FB5-DDD1CB9759A2}"/>
                </a:ext>
              </a:extLst>
            </p:cNvPr>
            <p:cNvCxnSpPr/>
            <p:nvPr/>
          </p:nvCxnSpPr>
          <p:spPr>
            <a:xfrm>
              <a:off x="889069" y="3150124"/>
              <a:ext cx="4430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8033B7F-C780-00EA-BD43-DE6FD247C349}"/>
                </a:ext>
              </a:extLst>
            </p:cNvPr>
            <p:cNvCxnSpPr/>
            <p:nvPr/>
          </p:nvCxnSpPr>
          <p:spPr>
            <a:xfrm>
              <a:off x="889069" y="3557048"/>
              <a:ext cx="4430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D415DE2-C6E4-C918-6746-31F7BAFD856E}"/>
                </a:ext>
              </a:extLst>
            </p:cNvPr>
            <p:cNvCxnSpPr/>
            <p:nvPr/>
          </p:nvCxnSpPr>
          <p:spPr>
            <a:xfrm>
              <a:off x="889069" y="3973398"/>
              <a:ext cx="4430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05D9635-F6A2-FCED-2C83-C14CFE181AD7}"/>
                </a:ext>
              </a:extLst>
            </p:cNvPr>
            <p:cNvCxnSpPr/>
            <p:nvPr/>
          </p:nvCxnSpPr>
          <p:spPr>
            <a:xfrm>
              <a:off x="889069" y="4408603"/>
              <a:ext cx="4430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Left Brace 20">
            <a:extLst>
              <a:ext uri="{FF2B5EF4-FFF2-40B4-BE49-F238E27FC236}">
                <a16:creationId xmlns:a16="http://schemas.microsoft.com/office/drawing/2014/main" id="{59E91CD6-2F72-9F1B-EF06-83442F92D94E}"/>
              </a:ext>
            </a:extLst>
          </p:cNvPr>
          <p:cNvSpPr/>
          <p:nvPr/>
        </p:nvSpPr>
        <p:spPr>
          <a:xfrm>
            <a:off x="558001" y="2488676"/>
            <a:ext cx="358589" cy="228231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F88B19-6B35-BE8A-09EC-5114C6514305}"/>
              </a:ext>
            </a:extLst>
          </p:cNvPr>
          <p:cNvSpPr txBox="1"/>
          <p:nvPr/>
        </p:nvSpPr>
        <p:spPr>
          <a:xfrm rot="16200000">
            <a:off x="-285339" y="3326214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Samples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090EC2E-4522-C06C-A311-6316BD396B15}"/>
              </a:ext>
            </a:extLst>
          </p:cNvPr>
          <p:cNvGrpSpPr/>
          <p:nvPr/>
        </p:nvGrpSpPr>
        <p:grpSpPr>
          <a:xfrm>
            <a:off x="1659118" y="2350236"/>
            <a:ext cx="3043287" cy="2441175"/>
            <a:chOff x="1857082" y="2350236"/>
            <a:chExt cx="3043287" cy="244117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2F5A18-AEA4-D5F4-C1BB-963B168859B0}"/>
                </a:ext>
              </a:extLst>
            </p:cNvPr>
            <p:cNvCxnSpPr/>
            <p:nvPr/>
          </p:nvCxnSpPr>
          <p:spPr>
            <a:xfrm>
              <a:off x="1857082" y="2357365"/>
              <a:ext cx="0" cy="2413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B13B882-B640-7DE3-181E-7FEFC6D14F3C}"/>
                </a:ext>
              </a:extLst>
            </p:cNvPr>
            <p:cNvCxnSpPr/>
            <p:nvPr/>
          </p:nvCxnSpPr>
          <p:spPr>
            <a:xfrm>
              <a:off x="2499676" y="2357365"/>
              <a:ext cx="0" cy="2413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3DB5510-F320-FC38-FD8E-29ADDF94204C}"/>
                </a:ext>
              </a:extLst>
            </p:cNvPr>
            <p:cNvCxnSpPr/>
            <p:nvPr/>
          </p:nvCxnSpPr>
          <p:spPr>
            <a:xfrm>
              <a:off x="3104562" y="2377790"/>
              <a:ext cx="0" cy="2413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C7B7F7A-8C26-19AA-0021-C1E31EFF5C7C}"/>
                </a:ext>
              </a:extLst>
            </p:cNvPr>
            <p:cNvCxnSpPr/>
            <p:nvPr/>
          </p:nvCxnSpPr>
          <p:spPr>
            <a:xfrm>
              <a:off x="3709449" y="2377790"/>
              <a:ext cx="0" cy="2413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8705FC3-C987-EC59-0F37-C77A91F4A2AF}"/>
                </a:ext>
              </a:extLst>
            </p:cNvPr>
            <p:cNvCxnSpPr/>
            <p:nvPr/>
          </p:nvCxnSpPr>
          <p:spPr>
            <a:xfrm>
              <a:off x="4352043" y="2350236"/>
              <a:ext cx="0" cy="2413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2B2D408-824A-C58A-2D17-B4AC804B9A99}"/>
                </a:ext>
              </a:extLst>
            </p:cNvPr>
            <p:cNvCxnSpPr/>
            <p:nvPr/>
          </p:nvCxnSpPr>
          <p:spPr>
            <a:xfrm>
              <a:off x="4900369" y="2357365"/>
              <a:ext cx="0" cy="2413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ight Brace 33">
            <a:extLst>
              <a:ext uri="{FF2B5EF4-FFF2-40B4-BE49-F238E27FC236}">
                <a16:creationId xmlns:a16="http://schemas.microsoft.com/office/drawing/2014/main" id="{0473192E-72A8-2CF0-D519-8376B9205184}"/>
              </a:ext>
            </a:extLst>
          </p:cNvPr>
          <p:cNvSpPr/>
          <p:nvPr/>
        </p:nvSpPr>
        <p:spPr>
          <a:xfrm rot="5400000">
            <a:off x="2665913" y="3482149"/>
            <a:ext cx="650448" cy="339152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B4AAD2-228C-2870-5154-1A53A9FE4E18}"/>
              </a:ext>
            </a:extLst>
          </p:cNvPr>
          <p:cNvSpPr txBox="1"/>
          <p:nvPr/>
        </p:nvSpPr>
        <p:spPr>
          <a:xfrm>
            <a:off x="1885097" y="5483645"/>
            <a:ext cx="221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Attributes/Dimension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FD9917-371D-8271-068A-AE8BB9BBB78B}"/>
              </a:ext>
            </a:extLst>
          </p:cNvPr>
          <p:cNvSpPr txBox="1"/>
          <p:nvPr/>
        </p:nvSpPr>
        <p:spPr>
          <a:xfrm>
            <a:off x="4771420" y="1924391"/>
            <a:ext cx="82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Class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18E038-1A7D-4A74-6B94-8545E363A521}"/>
              </a:ext>
            </a:extLst>
          </p:cNvPr>
          <p:cNvSpPr/>
          <p:nvPr/>
        </p:nvSpPr>
        <p:spPr>
          <a:xfrm>
            <a:off x="7195889" y="2291404"/>
            <a:ext cx="4430591" cy="24136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95B2F-28A4-90E5-81BC-BDFF928E27CE}"/>
              </a:ext>
            </a:extLst>
          </p:cNvPr>
          <p:cNvGrpSpPr/>
          <p:nvPr/>
        </p:nvGrpSpPr>
        <p:grpSpPr>
          <a:xfrm>
            <a:off x="7195889" y="2667812"/>
            <a:ext cx="4430591" cy="1674830"/>
            <a:chOff x="889069" y="2733773"/>
            <a:chExt cx="4430591" cy="167483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4535303-F57A-2533-7D77-FF29D781B746}"/>
                </a:ext>
              </a:extLst>
            </p:cNvPr>
            <p:cNvCxnSpPr/>
            <p:nvPr/>
          </p:nvCxnSpPr>
          <p:spPr>
            <a:xfrm>
              <a:off x="889069" y="2733773"/>
              <a:ext cx="4430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495F590-9ED8-C1C5-01D5-79F194CFA1A6}"/>
                </a:ext>
              </a:extLst>
            </p:cNvPr>
            <p:cNvCxnSpPr/>
            <p:nvPr/>
          </p:nvCxnSpPr>
          <p:spPr>
            <a:xfrm>
              <a:off x="889069" y="3150124"/>
              <a:ext cx="4430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5555F8B-7F00-B361-6F44-D16FC0274F06}"/>
                </a:ext>
              </a:extLst>
            </p:cNvPr>
            <p:cNvCxnSpPr/>
            <p:nvPr/>
          </p:nvCxnSpPr>
          <p:spPr>
            <a:xfrm>
              <a:off x="889069" y="3557048"/>
              <a:ext cx="4430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A2A93BA-A1A5-A1E8-9E2D-63229D46BDB2}"/>
                </a:ext>
              </a:extLst>
            </p:cNvPr>
            <p:cNvCxnSpPr/>
            <p:nvPr/>
          </p:nvCxnSpPr>
          <p:spPr>
            <a:xfrm>
              <a:off x="889069" y="3973398"/>
              <a:ext cx="4430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9B0C5B4-8404-B6BF-B731-F2F13A245450}"/>
                </a:ext>
              </a:extLst>
            </p:cNvPr>
            <p:cNvCxnSpPr/>
            <p:nvPr/>
          </p:nvCxnSpPr>
          <p:spPr>
            <a:xfrm>
              <a:off x="889069" y="4408603"/>
              <a:ext cx="4430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Left Brace 43">
            <a:extLst>
              <a:ext uri="{FF2B5EF4-FFF2-40B4-BE49-F238E27FC236}">
                <a16:creationId xmlns:a16="http://schemas.microsoft.com/office/drawing/2014/main" id="{E95AA6FD-84F2-4C51-B4C2-04A304C72F7F}"/>
              </a:ext>
            </a:extLst>
          </p:cNvPr>
          <p:cNvSpPr/>
          <p:nvPr/>
        </p:nvSpPr>
        <p:spPr>
          <a:xfrm>
            <a:off x="6629151" y="2422715"/>
            <a:ext cx="358589" cy="228231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5F455B-1635-01BB-83DF-3E87AC7560D1}"/>
              </a:ext>
            </a:extLst>
          </p:cNvPr>
          <p:cNvSpPr txBox="1"/>
          <p:nvPr/>
        </p:nvSpPr>
        <p:spPr>
          <a:xfrm rot="16200000">
            <a:off x="5785811" y="3260253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Samples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9BD955-0AD1-888A-3EAF-5BB8F6F44560}"/>
              </a:ext>
            </a:extLst>
          </p:cNvPr>
          <p:cNvGrpSpPr/>
          <p:nvPr/>
        </p:nvGrpSpPr>
        <p:grpSpPr>
          <a:xfrm>
            <a:off x="7942549" y="2314146"/>
            <a:ext cx="3043287" cy="2441175"/>
            <a:chOff x="1857082" y="2350236"/>
            <a:chExt cx="3043287" cy="244117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5BE915B-6F1A-1460-B3A5-19DE056D9B68}"/>
                </a:ext>
              </a:extLst>
            </p:cNvPr>
            <p:cNvCxnSpPr/>
            <p:nvPr/>
          </p:nvCxnSpPr>
          <p:spPr>
            <a:xfrm>
              <a:off x="1857082" y="2357365"/>
              <a:ext cx="0" cy="2413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A74E12-2C73-AC7C-39A7-98382F497E37}"/>
                </a:ext>
              </a:extLst>
            </p:cNvPr>
            <p:cNvCxnSpPr/>
            <p:nvPr/>
          </p:nvCxnSpPr>
          <p:spPr>
            <a:xfrm>
              <a:off x="2499676" y="2357365"/>
              <a:ext cx="0" cy="2413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FA2D0F4-9217-0540-F281-3DF66E050E99}"/>
                </a:ext>
              </a:extLst>
            </p:cNvPr>
            <p:cNvCxnSpPr/>
            <p:nvPr/>
          </p:nvCxnSpPr>
          <p:spPr>
            <a:xfrm>
              <a:off x="3104562" y="2377790"/>
              <a:ext cx="0" cy="2413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98DD0DC-B31A-4ACB-2ABF-63A05326C4F3}"/>
                </a:ext>
              </a:extLst>
            </p:cNvPr>
            <p:cNvCxnSpPr/>
            <p:nvPr/>
          </p:nvCxnSpPr>
          <p:spPr>
            <a:xfrm>
              <a:off x="3709449" y="2377790"/>
              <a:ext cx="0" cy="2413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03A9128-465E-BD40-EB2B-E40068BBF075}"/>
                </a:ext>
              </a:extLst>
            </p:cNvPr>
            <p:cNvCxnSpPr/>
            <p:nvPr/>
          </p:nvCxnSpPr>
          <p:spPr>
            <a:xfrm>
              <a:off x="4352043" y="2350236"/>
              <a:ext cx="0" cy="2413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7A788B6-EBA2-FE29-9CEB-56D7E4D935D8}"/>
                </a:ext>
              </a:extLst>
            </p:cNvPr>
            <p:cNvCxnSpPr/>
            <p:nvPr/>
          </p:nvCxnSpPr>
          <p:spPr>
            <a:xfrm>
              <a:off x="4900369" y="2357365"/>
              <a:ext cx="0" cy="2413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ight Brace 52">
            <a:extLst>
              <a:ext uri="{FF2B5EF4-FFF2-40B4-BE49-F238E27FC236}">
                <a16:creationId xmlns:a16="http://schemas.microsoft.com/office/drawing/2014/main" id="{4E64F4C8-3EDF-334A-AD8A-322AE6701AC5}"/>
              </a:ext>
            </a:extLst>
          </p:cNvPr>
          <p:cNvSpPr/>
          <p:nvPr/>
        </p:nvSpPr>
        <p:spPr>
          <a:xfrm rot="5400000">
            <a:off x="9103676" y="3049574"/>
            <a:ext cx="650448" cy="412474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682A73-D3EE-5083-7B57-A198065F6E9A}"/>
              </a:ext>
            </a:extLst>
          </p:cNvPr>
          <p:cNvSpPr txBox="1"/>
          <p:nvPr/>
        </p:nvSpPr>
        <p:spPr>
          <a:xfrm>
            <a:off x="8397711" y="5518870"/>
            <a:ext cx="221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Attributes/Dimension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C57170-9447-FE55-FC38-E6F28DDE8AA8}"/>
              </a:ext>
            </a:extLst>
          </p:cNvPr>
          <p:cNvSpPr txBox="1"/>
          <p:nvPr/>
        </p:nvSpPr>
        <p:spPr>
          <a:xfrm>
            <a:off x="4362119" y="789196"/>
            <a:ext cx="403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Simple Structure of a Database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F4CA23-4E5C-33DD-AFAB-F8E2C7C0149E}"/>
              </a:ext>
            </a:extLst>
          </p:cNvPr>
          <p:cNvSpPr txBox="1"/>
          <p:nvPr/>
        </p:nvSpPr>
        <p:spPr>
          <a:xfrm>
            <a:off x="2482300" y="6048708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Database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3AEA3F-7537-0825-87ED-9C3D78B0102D}"/>
              </a:ext>
            </a:extLst>
          </p:cNvPr>
          <p:cNvSpPr txBox="1"/>
          <p:nvPr/>
        </p:nvSpPr>
        <p:spPr>
          <a:xfrm>
            <a:off x="8941765" y="5998884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Database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EC3453-E474-A89E-A55B-244FBD56C48D}"/>
              </a:ext>
            </a:extLst>
          </p:cNvPr>
          <p:cNvSpPr txBox="1"/>
          <p:nvPr/>
        </p:nvSpPr>
        <p:spPr>
          <a:xfrm>
            <a:off x="10428869" y="1143604"/>
            <a:ext cx="114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No Class is present</a:t>
            </a:r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EC6C4FE6-6000-0DBF-8307-021AA4C7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0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/>
      <p:bldP spid="34" grpId="0" animBg="1"/>
      <p:bldP spid="35" grpId="0"/>
      <p:bldP spid="36" grpId="0"/>
      <p:bldP spid="37" grpId="0" animBg="1"/>
      <p:bldP spid="44" grpId="0" animBg="1"/>
      <p:bldP spid="45" grpId="0"/>
      <p:bldP spid="53" grpId="0" animBg="1"/>
      <p:bldP spid="54" grpId="0"/>
      <p:bldP spid="75" grpId="0"/>
      <p:bldP spid="76" grpId="0"/>
      <p:bldP spid="7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793</Words>
  <Application>Microsoft Office PowerPoint</Application>
  <PresentationFormat>Widescreen</PresentationFormat>
  <Paragraphs>265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Cambria Math</vt:lpstr>
      <vt:lpstr>CMBX10</vt:lpstr>
      <vt:lpstr>Times New Roman</vt:lpstr>
      <vt:lpstr>urw-din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Anupam Borthakur</dc:creator>
  <cp:lastModifiedBy>Anupam Borthakur</cp:lastModifiedBy>
  <cp:revision>87</cp:revision>
  <dcterms:created xsi:type="dcterms:W3CDTF">2021-04-07T15:14:47Z</dcterms:created>
  <dcterms:modified xsi:type="dcterms:W3CDTF">2022-09-08T06:06:16Z</dcterms:modified>
</cp:coreProperties>
</file>