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84" r:id="rId4"/>
    <p:sldId id="279" r:id="rId5"/>
    <p:sldId id="280" r:id="rId6"/>
    <p:sldId id="282" r:id="rId7"/>
    <p:sldId id="285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C5D30-07E8-F0E6-BB43-06467F962083}" v="409" dt="2022-09-05T10:55:02.999"/>
    <p1510:client id="{92932714-38F1-46F0-A84F-FFEB67952EF4}" v="56" dt="2022-09-05T10:54:57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4da6720e70fbbf02cd006e941408cd2257285f0836b29151e10de7190610c02::" providerId="AD" clId="Web-{92932714-38F1-46F0-A84F-FFEB67952EF4}"/>
    <pc:docChg chg="modSld">
      <pc:chgData name="Guest User" userId="S::urn:spo:anon#b4da6720e70fbbf02cd006e941408cd2257285f0836b29151e10de7190610c02::" providerId="AD" clId="Web-{92932714-38F1-46F0-A84F-FFEB67952EF4}" dt="2022-09-05T10:54:57.594" v="38"/>
      <pc:docMkLst>
        <pc:docMk/>
      </pc:docMkLst>
      <pc:sldChg chg="modSp">
        <pc:chgData name="Guest User" userId="S::urn:spo:anon#b4da6720e70fbbf02cd006e941408cd2257285f0836b29151e10de7190610c02::" providerId="AD" clId="Web-{92932714-38F1-46F0-A84F-FFEB67952EF4}" dt="2022-09-05T10:30:50.062" v="13" actId="1076"/>
        <pc:sldMkLst>
          <pc:docMk/>
          <pc:sldMk cId="3762491557" sldId="277"/>
        </pc:sldMkLst>
        <pc:spChg chg="mod">
          <ac:chgData name="Guest User" userId="S::urn:spo:anon#b4da6720e70fbbf02cd006e941408cd2257285f0836b29151e10de7190610c02::" providerId="AD" clId="Web-{92932714-38F1-46F0-A84F-FFEB67952EF4}" dt="2022-09-05T10:30:03.546" v="4" actId="20577"/>
          <ac:spMkLst>
            <pc:docMk/>
            <pc:sldMk cId="3762491557" sldId="277"/>
            <ac:spMk id="5" creationId="{8098CB39-AE49-0F87-5FCD-E944B87193F3}"/>
          </ac:spMkLst>
        </pc:spChg>
        <pc:spChg chg="mod">
          <ac:chgData name="Guest User" userId="S::urn:spo:anon#b4da6720e70fbbf02cd006e941408cd2257285f0836b29151e10de7190610c02::" providerId="AD" clId="Web-{92932714-38F1-46F0-A84F-FFEB67952EF4}" dt="2022-09-05T10:30:43.968" v="12" actId="20577"/>
          <ac:spMkLst>
            <pc:docMk/>
            <pc:sldMk cId="3762491557" sldId="277"/>
            <ac:spMk id="15" creationId="{AFA89C93-69F1-EDB7-0569-48459ECBD378}"/>
          </ac:spMkLst>
        </pc:spChg>
        <pc:spChg chg="mod">
          <ac:chgData name="Guest User" userId="S::urn:spo:anon#b4da6720e70fbbf02cd006e941408cd2257285f0836b29151e10de7190610c02::" providerId="AD" clId="Web-{92932714-38F1-46F0-A84F-FFEB67952EF4}" dt="2022-09-05T10:30:50.062" v="13" actId="1076"/>
          <ac:spMkLst>
            <pc:docMk/>
            <pc:sldMk cId="3762491557" sldId="277"/>
            <ac:spMk id="31" creationId="{01AE245A-9EEA-6CEC-9FDF-47DE3DA2E913}"/>
          </ac:spMkLst>
        </pc:spChg>
      </pc:sldChg>
      <pc:sldChg chg="modSp">
        <pc:chgData name="Guest User" userId="S::urn:spo:anon#b4da6720e70fbbf02cd006e941408cd2257285f0836b29151e10de7190610c02::" providerId="AD" clId="Web-{92932714-38F1-46F0-A84F-FFEB67952EF4}" dt="2022-09-05T10:30:24.405" v="6" actId="14100"/>
        <pc:sldMkLst>
          <pc:docMk/>
          <pc:sldMk cId="1032510111" sldId="278"/>
        </pc:sldMkLst>
        <pc:picChg chg="mod">
          <ac:chgData name="Guest User" userId="S::urn:spo:anon#b4da6720e70fbbf02cd006e941408cd2257285f0836b29151e10de7190610c02::" providerId="AD" clId="Web-{92932714-38F1-46F0-A84F-FFEB67952EF4}" dt="2022-09-05T10:30:24.405" v="6" actId="14100"/>
          <ac:picMkLst>
            <pc:docMk/>
            <pc:sldMk cId="1032510111" sldId="278"/>
            <ac:picMk id="2" creationId="{20919AA3-9451-8C9B-B47B-8F837974291C}"/>
          </ac:picMkLst>
        </pc:picChg>
      </pc:sldChg>
      <pc:sldChg chg="addSp delSp modSp">
        <pc:chgData name="Guest User" userId="S::urn:spo:anon#b4da6720e70fbbf02cd006e941408cd2257285f0836b29151e10de7190610c02::" providerId="AD" clId="Web-{92932714-38F1-46F0-A84F-FFEB67952EF4}" dt="2022-09-05T10:54:57.594" v="38"/>
        <pc:sldMkLst>
          <pc:docMk/>
          <pc:sldMk cId="2611050249" sldId="284"/>
        </pc:sldMkLst>
        <pc:spChg chg="mod">
          <ac:chgData name="Guest User" userId="S::urn:spo:anon#b4da6720e70fbbf02cd006e941408cd2257285f0836b29151e10de7190610c02::" providerId="AD" clId="Web-{92932714-38F1-46F0-A84F-FFEB67952EF4}" dt="2022-09-05T10:49:34.118" v="16" actId="20577"/>
          <ac:spMkLst>
            <pc:docMk/>
            <pc:sldMk cId="2611050249" sldId="284"/>
            <ac:spMk id="4" creationId="{96B47C8A-61EF-6650-4AE0-4C1DE79D60F7}"/>
          </ac:spMkLst>
        </pc:spChg>
        <pc:spChg chg="add del mod">
          <ac:chgData name="Guest User" userId="S::urn:spo:anon#b4da6720e70fbbf02cd006e941408cd2257285f0836b29151e10de7190610c02::" providerId="AD" clId="Web-{92932714-38F1-46F0-A84F-FFEB67952EF4}" dt="2022-09-05T10:54:57.594" v="38"/>
          <ac:spMkLst>
            <pc:docMk/>
            <pc:sldMk cId="2611050249" sldId="284"/>
            <ac:spMk id="13" creationId="{9D2C63D4-19DC-C524-B4C7-F5EF41D78DD5}"/>
          </ac:spMkLst>
        </pc:spChg>
        <pc:picChg chg="mod">
          <ac:chgData name="Guest User" userId="S::urn:spo:anon#b4da6720e70fbbf02cd006e941408cd2257285f0836b29151e10de7190610c02::" providerId="AD" clId="Web-{92932714-38F1-46F0-A84F-FFEB67952EF4}" dt="2022-09-05T10:51:06.495" v="28" actId="14100"/>
          <ac:picMkLst>
            <pc:docMk/>
            <pc:sldMk cId="2611050249" sldId="284"/>
            <ac:picMk id="3" creationId="{5F959208-2197-92DC-B8EA-3DD8C42EA673}"/>
          </ac:picMkLst>
        </pc:picChg>
        <pc:inkChg chg="add del">
          <ac:chgData name="Guest User" userId="S::urn:spo:anon#b4da6720e70fbbf02cd006e941408cd2257285f0836b29151e10de7190610c02::" providerId="AD" clId="Web-{92932714-38F1-46F0-A84F-FFEB67952EF4}" dt="2022-09-05T10:54:54.406" v="36"/>
          <ac:inkMkLst>
            <pc:docMk/>
            <pc:sldMk cId="2611050249" sldId="284"/>
            <ac:inkMk id="15" creationId="{6BC1FA1C-9D29-491C-3C78-A0B2A0C610BC}"/>
          </ac:inkMkLst>
        </pc:inkChg>
        <pc:inkChg chg="add del">
          <ac:chgData name="Guest User" userId="S::urn:spo:anon#b4da6720e70fbbf02cd006e941408cd2257285f0836b29151e10de7190610c02::" providerId="AD" clId="Web-{92932714-38F1-46F0-A84F-FFEB67952EF4}" dt="2022-09-05T10:54:45.297" v="33"/>
          <ac:inkMkLst>
            <pc:docMk/>
            <pc:sldMk cId="2611050249" sldId="284"/>
            <ac:inkMk id="16" creationId="{03FACE65-B95D-2807-6909-E121979949BB}"/>
          </ac:inkMkLst>
        </pc:inkChg>
        <pc:inkChg chg="add del">
          <ac:chgData name="Guest User" userId="S::urn:spo:anon#b4da6720e70fbbf02cd006e941408cd2257285f0836b29151e10de7190610c02::" providerId="AD" clId="Web-{92932714-38F1-46F0-A84F-FFEB67952EF4}" dt="2022-09-05T10:54:42.500" v="32"/>
          <ac:inkMkLst>
            <pc:docMk/>
            <pc:sldMk cId="2611050249" sldId="284"/>
            <ac:inkMk id="17" creationId="{A9119BFB-6D10-0E7D-ED04-4158037F73E9}"/>
          </ac:inkMkLst>
        </pc:inkChg>
        <pc:inkChg chg="add del">
          <ac:chgData name="Guest User" userId="S::urn:spo:anon#b4da6720e70fbbf02cd006e941408cd2257285f0836b29151e10de7190610c02::" providerId="AD" clId="Web-{92932714-38F1-46F0-A84F-FFEB67952EF4}" dt="2022-09-05T10:54:52.234" v="35"/>
          <ac:inkMkLst>
            <pc:docMk/>
            <pc:sldMk cId="2611050249" sldId="284"/>
            <ac:inkMk id="18" creationId="{F811C35F-A678-4F3F-B072-5F58D39993EC}"/>
          </ac:inkMkLst>
        </pc:inkChg>
      </pc:sldChg>
    </pc:docChg>
  </pc:docChgLst>
  <pc:docChgLst>
    <pc:chgData name="Sista Raviteja" userId="S::sista.raviteja@kgpian.iitkgp.ac.in::8ecf818d-2598-4466-98f3-b14147c16e81" providerId="AD" clId="Web-{2CDC5D30-07E8-F0E6-BB43-06467F962083}"/>
    <pc:docChg chg="delSld modSld">
      <pc:chgData name="Sista Raviteja" userId="S::sista.raviteja@kgpian.iitkgp.ac.in::8ecf818d-2598-4466-98f3-b14147c16e81" providerId="AD" clId="Web-{2CDC5D30-07E8-F0E6-BB43-06467F962083}" dt="2022-09-05T10:55:02.999" v="246"/>
      <pc:docMkLst>
        <pc:docMk/>
      </pc:docMkLst>
      <pc:sldChg chg="addSp delSp modSp">
        <pc:chgData name="Sista Raviteja" userId="S::sista.raviteja@kgpian.iitkgp.ac.in::8ecf818d-2598-4466-98f3-b14147c16e81" providerId="AD" clId="Web-{2CDC5D30-07E8-F0E6-BB43-06467F962083}" dt="2022-09-05T10:28:28.826" v="245" actId="20577"/>
        <pc:sldMkLst>
          <pc:docMk/>
          <pc:sldMk cId="3762491557" sldId="277"/>
        </pc:sldMkLst>
        <pc:spChg chg="add mod">
          <ac:chgData name="Sista Raviteja" userId="S::sista.raviteja@kgpian.iitkgp.ac.in::8ecf818d-2598-4466-98f3-b14147c16e81" providerId="AD" clId="Web-{2CDC5D30-07E8-F0E6-BB43-06467F962083}" dt="2022-09-05T10:28:28.826" v="245" actId="20577"/>
          <ac:spMkLst>
            <pc:docMk/>
            <pc:sldMk cId="3762491557" sldId="277"/>
            <ac:spMk id="5" creationId="{8098CB39-AE49-0F87-5FCD-E944B87193F3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10:25:14.117" v="176" actId="1076"/>
          <ac:spMkLst>
            <pc:docMk/>
            <pc:sldMk cId="3762491557" sldId="277"/>
            <ac:spMk id="7" creationId="{DEA7DAB1-63E0-D579-2CF5-E9CB35F43DA3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10:21:45.063" v="132" actId="1076"/>
          <ac:spMkLst>
            <pc:docMk/>
            <pc:sldMk cId="3762491557" sldId="277"/>
            <ac:spMk id="15" creationId="{AFA89C93-69F1-EDB7-0569-48459ECBD378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10:24:56.569" v="169" actId="1076"/>
          <ac:spMkLst>
            <pc:docMk/>
            <pc:sldMk cId="3762491557" sldId="277"/>
            <ac:spMk id="21" creationId="{DA4D68C4-A2E9-3A55-80C7-9AF8D7E0BFEE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10:24:58.976" v="170" actId="1076"/>
          <ac:spMkLst>
            <pc:docMk/>
            <pc:sldMk cId="3762491557" sldId="277"/>
            <ac:spMk id="23" creationId="{9C783C40-E01A-82DB-3A96-55F5C1D503F6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10:23:57.271" v="145" actId="20577"/>
          <ac:spMkLst>
            <pc:docMk/>
            <pc:sldMk cId="3762491557" sldId="277"/>
            <ac:spMk id="25" creationId="{4C443FAD-F80F-A607-BC21-3A2472F1F4B8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10:25:01.632" v="171" actId="1076"/>
          <ac:spMkLst>
            <pc:docMk/>
            <pc:sldMk cId="3762491557" sldId="277"/>
            <ac:spMk id="31" creationId="{01AE245A-9EEA-6CEC-9FDF-47DE3DA2E913}"/>
          </ac:spMkLst>
        </pc:spChg>
        <pc:picChg chg="add mod">
          <ac:chgData name="Sista Raviteja" userId="S::sista.raviteja@kgpian.iitkgp.ac.in::8ecf818d-2598-4466-98f3-b14147c16e81" providerId="AD" clId="Web-{2CDC5D30-07E8-F0E6-BB43-06467F962083}" dt="2022-09-05T10:25:48.258" v="213" actId="1076"/>
          <ac:picMkLst>
            <pc:docMk/>
            <pc:sldMk cId="3762491557" sldId="277"/>
            <ac:picMk id="2" creationId="{C34D2FBA-1363-5459-930B-0CE6007D3E24}"/>
          </ac:picMkLst>
        </pc:picChg>
        <pc:picChg chg="add del mod">
          <ac:chgData name="Sista Raviteja" userId="S::sista.raviteja@kgpian.iitkgp.ac.in::8ecf818d-2598-4466-98f3-b14147c16e81" providerId="AD" clId="Web-{2CDC5D30-07E8-F0E6-BB43-06467F962083}" dt="2022-09-05T10:19:23.762" v="112"/>
          <ac:picMkLst>
            <pc:docMk/>
            <pc:sldMk cId="3762491557" sldId="277"/>
            <ac:picMk id="3" creationId="{0BEBD2E7-D4F6-9F95-BE05-B6E0A25C4F95}"/>
          </ac:picMkLst>
        </pc:picChg>
        <pc:picChg chg="add mod">
          <ac:chgData name="Sista Raviteja" userId="S::sista.raviteja@kgpian.iitkgp.ac.in::8ecf818d-2598-4466-98f3-b14147c16e81" providerId="AD" clId="Web-{2CDC5D30-07E8-F0E6-BB43-06467F962083}" dt="2022-09-05T10:22:25.674" v="142" actId="14100"/>
          <ac:picMkLst>
            <pc:docMk/>
            <pc:sldMk cId="3762491557" sldId="277"/>
            <ac:picMk id="4" creationId="{2ADF7855-EE18-EAA1-88FB-78C1D07128B8}"/>
          </ac:picMkLst>
        </pc:picChg>
        <pc:picChg chg="mod">
          <ac:chgData name="Sista Raviteja" userId="S::sista.raviteja@kgpian.iitkgp.ac.in::8ecf818d-2598-4466-98f3-b14147c16e81" providerId="AD" clId="Web-{2CDC5D30-07E8-F0E6-BB43-06467F962083}" dt="2022-09-05T10:25:10.413" v="173" actId="1076"/>
          <ac:picMkLst>
            <pc:docMk/>
            <pc:sldMk cId="3762491557" sldId="277"/>
            <ac:picMk id="13" creationId="{81C31D80-9B55-6132-0D22-5E23827EE067}"/>
          </ac:picMkLst>
        </pc:picChg>
      </pc:sldChg>
      <pc:sldChg chg="addSp modSp">
        <pc:chgData name="Sista Raviteja" userId="S::sista.raviteja@kgpian.iitkgp.ac.in::8ecf818d-2598-4466-98f3-b14147c16e81" providerId="AD" clId="Web-{2CDC5D30-07E8-F0E6-BB43-06467F962083}" dt="2022-09-05T10:19:32.981" v="117" actId="14100"/>
        <pc:sldMkLst>
          <pc:docMk/>
          <pc:sldMk cId="1032510111" sldId="278"/>
        </pc:sldMkLst>
        <pc:picChg chg="add mod">
          <ac:chgData name="Sista Raviteja" userId="S::sista.raviteja@kgpian.iitkgp.ac.in::8ecf818d-2598-4466-98f3-b14147c16e81" providerId="AD" clId="Web-{2CDC5D30-07E8-F0E6-BB43-06467F962083}" dt="2022-09-05T10:19:32.981" v="117" actId="14100"/>
          <ac:picMkLst>
            <pc:docMk/>
            <pc:sldMk cId="1032510111" sldId="278"/>
            <ac:picMk id="2" creationId="{20919AA3-9451-8C9B-B47B-8F837974291C}"/>
          </ac:picMkLst>
        </pc:picChg>
      </pc:sldChg>
      <pc:sldChg chg="addSp">
        <pc:chgData name="Sista Raviteja" userId="S::sista.raviteja@kgpian.iitkgp.ac.in::8ecf818d-2598-4466-98f3-b14147c16e81" providerId="AD" clId="Web-{2CDC5D30-07E8-F0E6-BB43-06467F962083}" dt="2022-09-05T10:19:39.653" v="119"/>
        <pc:sldMkLst>
          <pc:docMk/>
          <pc:sldMk cId="55761636" sldId="279"/>
        </pc:sldMkLst>
        <pc:picChg chg="add">
          <ac:chgData name="Sista Raviteja" userId="S::sista.raviteja@kgpian.iitkgp.ac.in::8ecf818d-2598-4466-98f3-b14147c16e81" providerId="AD" clId="Web-{2CDC5D30-07E8-F0E6-BB43-06467F962083}" dt="2022-09-05T10:19:39.653" v="119"/>
          <ac:picMkLst>
            <pc:docMk/>
            <pc:sldMk cId="55761636" sldId="279"/>
            <ac:picMk id="3" creationId="{3681E2B2-81C6-EB21-45E2-FBE8EE8BDA98}"/>
          </ac:picMkLst>
        </pc:picChg>
      </pc:sldChg>
      <pc:sldChg chg="addSp">
        <pc:chgData name="Sista Raviteja" userId="S::sista.raviteja@kgpian.iitkgp.ac.in::8ecf818d-2598-4466-98f3-b14147c16e81" providerId="AD" clId="Web-{2CDC5D30-07E8-F0E6-BB43-06467F962083}" dt="2022-09-05T10:19:41.622" v="120"/>
        <pc:sldMkLst>
          <pc:docMk/>
          <pc:sldMk cId="3886248903" sldId="280"/>
        </pc:sldMkLst>
        <pc:picChg chg="add">
          <ac:chgData name="Sista Raviteja" userId="S::sista.raviteja@kgpian.iitkgp.ac.in::8ecf818d-2598-4466-98f3-b14147c16e81" providerId="AD" clId="Web-{2CDC5D30-07E8-F0E6-BB43-06467F962083}" dt="2022-09-05T10:19:41.622" v="120"/>
          <ac:picMkLst>
            <pc:docMk/>
            <pc:sldMk cId="3886248903" sldId="280"/>
            <ac:picMk id="4" creationId="{799EF1EB-7C95-BDC4-EB8E-F5AF6103656C}"/>
          </ac:picMkLst>
        </pc:picChg>
      </pc:sldChg>
      <pc:sldChg chg="del">
        <pc:chgData name="Sista Raviteja" userId="S::sista.raviteja@kgpian.iitkgp.ac.in::8ecf818d-2598-4466-98f3-b14147c16e81" providerId="AD" clId="Web-{2CDC5D30-07E8-F0E6-BB43-06467F962083}" dt="2022-09-05T10:01:35.596" v="97"/>
        <pc:sldMkLst>
          <pc:docMk/>
          <pc:sldMk cId="173415448" sldId="281"/>
        </pc:sldMkLst>
      </pc:sldChg>
      <pc:sldChg chg="addSp">
        <pc:chgData name="Sista Raviteja" userId="S::sista.raviteja@kgpian.iitkgp.ac.in::8ecf818d-2598-4466-98f3-b14147c16e81" providerId="AD" clId="Web-{2CDC5D30-07E8-F0E6-BB43-06467F962083}" dt="2022-09-05T10:19:44.013" v="121"/>
        <pc:sldMkLst>
          <pc:docMk/>
          <pc:sldMk cId="3104974624" sldId="282"/>
        </pc:sldMkLst>
        <pc:picChg chg="add">
          <ac:chgData name="Sista Raviteja" userId="S::sista.raviteja@kgpian.iitkgp.ac.in::8ecf818d-2598-4466-98f3-b14147c16e81" providerId="AD" clId="Web-{2CDC5D30-07E8-F0E6-BB43-06467F962083}" dt="2022-09-05T10:19:44.013" v="121"/>
          <ac:picMkLst>
            <pc:docMk/>
            <pc:sldMk cId="3104974624" sldId="282"/>
            <ac:picMk id="3" creationId="{F19D9794-3CF3-8482-981D-A23F2D32DCCC}"/>
          </ac:picMkLst>
        </pc:picChg>
      </pc:sldChg>
      <pc:sldChg chg="addSp delSp modSp">
        <pc:chgData name="Sista Raviteja" userId="S::sista.raviteja@kgpian.iitkgp.ac.in::8ecf818d-2598-4466-98f3-b14147c16e81" providerId="AD" clId="Web-{2CDC5D30-07E8-F0E6-BB43-06467F962083}" dt="2022-09-05T10:55:02.999" v="246"/>
        <pc:sldMkLst>
          <pc:docMk/>
          <pc:sldMk cId="2611050249" sldId="284"/>
        </pc:sldMkLst>
        <pc:spChg chg="mod">
          <ac:chgData name="Sista Raviteja" userId="S::sista.raviteja@kgpian.iitkgp.ac.in::8ecf818d-2598-4466-98f3-b14147c16e81" providerId="AD" clId="Web-{2CDC5D30-07E8-F0E6-BB43-06467F962083}" dt="2022-09-05T05:42:56.563" v="43" actId="20577"/>
          <ac:spMkLst>
            <pc:docMk/>
            <pc:sldMk cId="2611050249" sldId="284"/>
            <ac:spMk id="4" creationId="{96B47C8A-61EF-6650-4AE0-4C1DE79D60F7}"/>
          </ac:spMkLst>
        </pc:spChg>
        <pc:spChg chg="add mod">
          <ac:chgData name="Sista Raviteja" userId="S::sista.raviteja@kgpian.iitkgp.ac.in::8ecf818d-2598-4466-98f3-b14147c16e81" providerId="AD" clId="Web-{2CDC5D30-07E8-F0E6-BB43-06467F962083}" dt="2022-09-05T05:43:09.188" v="56" actId="20577"/>
          <ac:spMkLst>
            <pc:docMk/>
            <pc:sldMk cId="2611050249" sldId="284"/>
            <ac:spMk id="10" creationId="{6037BC76-21E3-BDC4-CD15-7F5C47FA17EC}"/>
          </ac:spMkLst>
        </pc:spChg>
        <pc:picChg chg="add mod">
          <ac:chgData name="Sista Raviteja" userId="S::sista.raviteja@kgpian.iitkgp.ac.in::8ecf818d-2598-4466-98f3-b14147c16e81" providerId="AD" clId="Web-{2CDC5D30-07E8-F0E6-BB43-06467F962083}" dt="2022-09-05T05:41:57.844" v="3" actId="1076"/>
          <ac:picMkLst>
            <pc:docMk/>
            <pc:sldMk cId="2611050249" sldId="284"/>
            <ac:picMk id="2" creationId="{4B139382-BC86-0BE9-BE24-14D23C44BD00}"/>
          </ac:picMkLst>
        </pc:picChg>
        <pc:picChg chg="add">
          <ac:chgData name="Sista Raviteja" userId="S::sista.raviteja@kgpian.iitkgp.ac.in::8ecf818d-2598-4466-98f3-b14147c16e81" providerId="AD" clId="Web-{2CDC5D30-07E8-F0E6-BB43-06467F962083}" dt="2022-09-05T10:19:37.778" v="118"/>
          <ac:picMkLst>
            <pc:docMk/>
            <pc:sldMk cId="2611050249" sldId="284"/>
            <ac:picMk id="14" creationId="{4DD3EE8B-1BF5-F5C6-D5D6-A3204119E652}"/>
          </ac:picMkLst>
        </pc:picChg>
        <pc:inkChg chg="del">
          <ac:chgData name="Sista Raviteja" userId="S::sista.raviteja@kgpian.iitkgp.ac.in::8ecf818d-2598-4466-98f3-b14147c16e81" providerId="AD" clId="Web-{2CDC5D30-07E8-F0E6-BB43-06467F962083}" dt="2022-09-05T10:55:02.999" v="246"/>
          <ac:inkMkLst>
            <pc:docMk/>
            <pc:sldMk cId="2611050249" sldId="284"/>
            <ac:inkMk id="18" creationId="{F811C35F-A678-4F3F-B072-5F58D39993EC}"/>
          </ac:inkMkLst>
        </pc:inkChg>
      </pc:sldChg>
      <pc:sldChg chg="addSp modSp">
        <pc:chgData name="Sista Raviteja" userId="S::sista.raviteja@kgpian.iitkgp.ac.in::8ecf818d-2598-4466-98f3-b14147c16e81" providerId="AD" clId="Web-{2CDC5D30-07E8-F0E6-BB43-06467F962083}" dt="2022-09-05T10:19:46.825" v="122"/>
        <pc:sldMkLst>
          <pc:docMk/>
          <pc:sldMk cId="3978957139" sldId="285"/>
        </pc:sldMkLst>
        <pc:spChg chg="mod">
          <ac:chgData name="Sista Raviteja" userId="S::sista.raviteja@kgpian.iitkgp.ac.in::8ecf818d-2598-4466-98f3-b14147c16e81" providerId="AD" clId="Web-{2CDC5D30-07E8-F0E6-BB43-06467F962083}" dt="2022-09-05T05:54:00.592" v="96" actId="20577"/>
          <ac:spMkLst>
            <pc:docMk/>
            <pc:sldMk cId="3978957139" sldId="285"/>
            <ac:spMk id="2" creationId="{23873FB5-EF2F-F343-54D0-3B394C5DDE00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05:43:24.578" v="59" actId="20577"/>
          <ac:spMkLst>
            <pc:docMk/>
            <pc:sldMk cId="3978957139" sldId="285"/>
            <ac:spMk id="10" creationId="{EFE62C09-5944-1A82-EF58-2B44F3E76AB4}"/>
          </ac:spMkLst>
        </pc:spChg>
        <pc:spChg chg="mod">
          <ac:chgData name="Sista Raviteja" userId="S::sista.raviteja@kgpian.iitkgp.ac.in::8ecf818d-2598-4466-98f3-b14147c16e81" providerId="AD" clId="Web-{2CDC5D30-07E8-F0E6-BB43-06467F962083}" dt="2022-09-05T05:45:11.531" v="94" actId="20577"/>
          <ac:spMkLst>
            <pc:docMk/>
            <pc:sldMk cId="3978957139" sldId="285"/>
            <ac:spMk id="14" creationId="{D0696EF3-CC54-40B8-093F-25794B0A6FA4}"/>
          </ac:spMkLst>
        </pc:spChg>
        <pc:picChg chg="add">
          <ac:chgData name="Sista Raviteja" userId="S::sista.raviteja@kgpian.iitkgp.ac.in::8ecf818d-2598-4466-98f3-b14147c16e81" providerId="AD" clId="Web-{2CDC5D30-07E8-F0E6-BB43-06467F962083}" dt="2022-09-05T10:19:46.825" v="122"/>
          <ac:picMkLst>
            <pc:docMk/>
            <pc:sldMk cId="3978957139" sldId="285"/>
            <ac:picMk id="7" creationId="{4A334DBC-38C8-4A3F-EDC7-9BCA2FF47D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7CD9D-C965-4231-AD5B-835883F508B3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EF63-3ECD-426E-88C0-941F685E9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67E7-7364-4E42-AFE2-E167CAB90E99}" type="datetime1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3E9C-617B-4B1F-BAC0-6DF8C375D0DB}" type="datetime1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9D0-6926-4151-9A8A-C9247B856D38}" type="datetime1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3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168-825C-4D4C-9A27-A70C57CFD535}" type="datetime1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4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C59-FD6D-4A32-994C-DBC9EDAB86EE}" type="datetime1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98E0-B2DA-4FF4-A9C5-119908603E56}" type="datetime1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7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02C-5AE4-4B45-98A2-D630F290615C}" type="datetime1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4917-02FF-4A5A-9B0D-ACE5A1190717}" type="datetime1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6337-C2DF-47D6-948D-D4020F1E3C58}" type="datetime1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82C-E033-428A-9376-CB00DEB4F31D}" type="datetime1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FB7-1F85-4F2E-A227-E68BF718E4C6}" type="datetime1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7AAB-6C5B-42E5-9070-42A047897BEC}" type="datetime1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7DAB1-63E0-D579-2CF5-E9CB35F43DA3}"/>
              </a:ext>
            </a:extLst>
          </p:cNvPr>
          <p:cNvSpPr txBox="1"/>
          <p:nvPr/>
        </p:nvSpPr>
        <p:spPr>
          <a:xfrm>
            <a:off x="1019558" y="5718725"/>
            <a:ext cx="43701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Centre of Excellence in Artificial Intelligence</a:t>
            </a:r>
            <a:endParaRPr lang="en-US"/>
          </a:p>
          <a:p>
            <a:pPr algn="ctr"/>
            <a:r>
              <a:rPr lang="en-IN">
                <a:latin typeface="Times New Roman"/>
                <a:cs typeface="Times New Roman"/>
              </a:rPr>
              <a:t>Indian Institute Of Technology, Kharagpur</a:t>
            </a:r>
            <a:endParaRPr lang="en-IN">
              <a:ea typeface="+mn-lt"/>
              <a:cs typeface="+mn-lt"/>
            </a:endParaRPr>
          </a:p>
          <a:p>
            <a:pPr algn="ctr"/>
            <a:endParaRPr lang="en-IN"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31D80-9B55-6132-0D22-5E23827EE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0" y="4233517"/>
            <a:ext cx="1289240" cy="1251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A89C93-69F1-EDB7-0569-48459ECBD378}"/>
              </a:ext>
            </a:extLst>
          </p:cNvPr>
          <p:cNvSpPr txBox="1"/>
          <p:nvPr/>
        </p:nvSpPr>
        <p:spPr>
          <a:xfrm>
            <a:off x="1749845" y="463831"/>
            <a:ext cx="8189705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>
                <a:latin typeface="CMBX10"/>
              </a:rPr>
              <a:t>O</a:t>
            </a:r>
            <a:r>
              <a:rPr lang="en-US" sz="4000" b="1" i="0" u="none" strike="noStrike" baseline="0">
                <a:latin typeface="CMBX10"/>
              </a:rPr>
              <a:t>nline </a:t>
            </a:r>
            <a:r>
              <a:rPr lang="en-US" sz="4000" b="1">
                <a:latin typeface="CMBX10"/>
              </a:rPr>
              <a:t>Value</a:t>
            </a:r>
            <a:r>
              <a:rPr lang="en-US" sz="4000" b="1" i="0" u="none" strike="noStrike" baseline="0">
                <a:latin typeface="CMBX10"/>
              </a:rPr>
              <a:t> </a:t>
            </a:r>
            <a:r>
              <a:rPr lang="en-US" sz="4000" b="1">
                <a:latin typeface="CMBX10"/>
              </a:rPr>
              <a:t>Added Course</a:t>
            </a:r>
            <a:r>
              <a:rPr lang="en-US" sz="4000" b="1" i="0" u="none" strike="noStrike" baseline="0">
                <a:latin typeface="CMBX10"/>
              </a:rPr>
              <a:t> on Machine Learning, Deep Learning and Neural Networks</a:t>
            </a:r>
            <a:endParaRPr lang="en-US" sz="40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F5860-F8A6-14EF-2E16-200535223837}"/>
              </a:ext>
            </a:extLst>
          </p:cNvPr>
          <p:cNvSpPr txBox="1"/>
          <p:nvPr/>
        </p:nvSpPr>
        <p:spPr>
          <a:xfrm>
            <a:off x="10833652" y="576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D68C4-A2E9-3A55-80C7-9AF8D7E0BFEE}"/>
              </a:ext>
            </a:extLst>
          </p:cNvPr>
          <p:cNvSpPr txBox="1"/>
          <p:nvPr/>
        </p:nvSpPr>
        <p:spPr>
          <a:xfrm flipH="1">
            <a:off x="4057697" y="2470095"/>
            <a:ext cx="351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Conducted by</a:t>
            </a:r>
            <a:endParaRPr lang="en-US" sz="3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83C40-E01A-82DB-3A96-55F5C1D503F6}"/>
              </a:ext>
            </a:extLst>
          </p:cNvPr>
          <p:cNvSpPr txBox="1"/>
          <p:nvPr/>
        </p:nvSpPr>
        <p:spPr>
          <a:xfrm flipH="1">
            <a:off x="2568512" y="3022673"/>
            <a:ext cx="680561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/>
              <a:t>Mr. Sista Raviteja &amp; Mr. Anupam Borthakur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43FAD-F80F-A607-BC21-3A2472F1F4B8}"/>
              </a:ext>
            </a:extLst>
          </p:cNvPr>
          <p:cNvSpPr txBox="1"/>
          <p:nvPr/>
        </p:nvSpPr>
        <p:spPr>
          <a:xfrm>
            <a:off x="3785481" y="622486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IN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E245A-9EEA-6CEC-9FDF-47DE3DA2E913}"/>
              </a:ext>
            </a:extLst>
          </p:cNvPr>
          <p:cNvSpPr txBox="1"/>
          <p:nvPr/>
        </p:nvSpPr>
        <p:spPr>
          <a:xfrm flipH="1">
            <a:off x="3499584" y="3542615"/>
            <a:ext cx="493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Prime Minister’s Research Fellows (PMRF)</a:t>
            </a:r>
          </a:p>
        </p:txBody>
      </p:sp>
      <p:pic>
        <p:nvPicPr>
          <p:cNvPr id="2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4D2FBA-1363-5459-930B-0CE6007D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64" y="4085822"/>
            <a:ext cx="1562639" cy="1551906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DF7855-EE18-EAA1-88FB-78C1D071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047" y="6005254"/>
            <a:ext cx="1873877" cy="868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8CB39-AE49-0F87-5FCD-E944B87193F3}"/>
              </a:ext>
            </a:extLst>
          </p:cNvPr>
          <p:cNvSpPr txBox="1"/>
          <p:nvPr/>
        </p:nvSpPr>
        <p:spPr>
          <a:xfrm>
            <a:off x="5183727" y="5718724"/>
            <a:ext cx="51751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Department of Electrical and Electronics </a:t>
            </a:r>
            <a:r>
              <a:rPr lang="en-IN" err="1"/>
              <a:t>Engg</a:t>
            </a:r>
            <a:r>
              <a:rPr lang="en-IN"/>
              <a:t>. </a:t>
            </a:r>
            <a:endParaRPr lang="en-IN">
              <a:cs typeface="Calibri"/>
            </a:endParaRPr>
          </a:p>
          <a:p>
            <a:pPr algn="ctr"/>
            <a:r>
              <a:rPr lang="en-IN">
                <a:latin typeface="Times New Roman"/>
                <a:cs typeface="Times New Roman"/>
              </a:rPr>
              <a:t>Sagi Rama Krishnam Raju Engineering College (A),</a:t>
            </a:r>
            <a:br>
              <a:rPr lang="en-IN">
                <a:latin typeface="Times New Roman"/>
                <a:cs typeface="Times New Roman"/>
              </a:rPr>
            </a:br>
            <a:r>
              <a:rPr lang="en-IN">
                <a:latin typeface="Times New Roman"/>
                <a:cs typeface="Times New Roman"/>
              </a:rPr>
              <a:t> </a:t>
            </a:r>
            <a:r>
              <a:rPr lang="en-IN" err="1">
                <a:latin typeface="Times New Roman"/>
                <a:cs typeface="Times New Roman"/>
              </a:rPr>
              <a:t>Bhimavaram</a:t>
            </a:r>
            <a:endParaRPr lang="en-IN" err="1">
              <a:ea typeface="+mn-lt"/>
              <a:cs typeface="+mn-lt"/>
            </a:endParaRPr>
          </a:p>
          <a:p>
            <a:pPr algn="ctr"/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49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2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DC964-39A2-CA0F-96F0-58C9034102B4}"/>
              </a:ext>
            </a:extLst>
          </p:cNvPr>
          <p:cNvSpPr txBox="1"/>
          <p:nvPr/>
        </p:nvSpPr>
        <p:spPr>
          <a:xfrm>
            <a:off x="2686639" y="1399609"/>
            <a:ext cx="3012299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Instructor Overview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Course Overview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Course 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/>
              <a:t>Platforms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02059-0036-778A-1E25-51E53FE50ED6}"/>
              </a:ext>
            </a:extLst>
          </p:cNvPr>
          <p:cNvSpPr txBox="1"/>
          <p:nvPr/>
        </p:nvSpPr>
        <p:spPr>
          <a:xfrm>
            <a:off x="5203596" y="930922"/>
            <a:ext cx="151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Contents</a:t>
            </a:r>
          </a:p>
        </p:txBody>
      </p:sp>
      <p:pic>
        <p:nvPicPr>
          <p:cNvPr id="2" name="Picture 2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20919AA3-9451-8C9B-B47B-8F837974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84" y="4763"/>
            <a:ext cx="508046" cy="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3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121B-FD85-214E-E056-448A7B0880B7}"/>
              </a:ext>
            </a:extLst>
          </p:cNvPr>
          <p:cNvSpPr txBox="1"/>
          <p:nvPr/>
        </p:nvSpPr>
        <p:spPr>
          <a:xfrm>
            <a:off x="4693932" y="769067"/>
            <a:ext cx="338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Instructor’s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59208-2197-92DC-B8EA-3DD8C42EA6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2454" r="26743" b="50000"/>
          <a:stretch/>
        </p:blipFill>
        <p:spPr>
          <a:xfrm>
            <a:off x="7996108" y="1837477"/>
            <a:ext cx="2073896" cy="2580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B47C8A-61EF-6650-4AE0-4C1DE79D60F7}"/>
              </a:ext>
            </a:extLst>
          </p:cNvPr>
          <p:cNvSpPr txBox="1"/>
          <p:nvPr/>
        </p:nvSpPr>
        <p:spPr>
          <a:xfrm>
            <a:off x="6617616" y="4459272"/>
            <a:ext cx="501506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Anupam Borthakur</a:t>
            </a:r>
          </a:p>
          <a:p>
            <a:pPr algn="ctr"/>
            <a:r>
              <a:rPr lang="en-US"/>
              <a:t>Ph.D. Candidate, IIT Kharagpur</a:t>
            </a:r>
          </a:p>
          <a:p>
            <a:pPr algn="ctr"/>
            <a:r>
              <a:rPr lang="en-US"/>
              <a:t>Area of Research: Privacy, Deep Learning, Machine Learning</a:t>
            </a:r>
          </a:p>
          <a:p>
            <a:pPr algn="ctr"/>
            <a:r>
              <a:rPr lang="en-US"/>
              <a:t>Know more at: https://sites.google.com/view/anupamborthakur</a:t>
            </a: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4B139382-BC86-0BE9-BE24-14D23C44B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15" y="1837241"/>
            <a:ext cx="1991933" cy="2582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37BC76-21E3-BDC4-CD15-7F5C47FA17EC}"/>
              </a:ext>
            </a:extLst>
          </p:cNvPr>
          <p:cNvSpPr txBox="1"/>
          <p:nvPr/>
        </p:nvSpPr>
        <p:spPr>
          <a:xfrm>
            <a:off x="371362" y="4459272"/>
            <a:ext cx="501506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Sista Raviteja</a:t>
            </a:r>
          </a:p>
          <a:p>
            <a:pPr algn="ctr"/>
            <a:r>
              <a:rPr lang="en-US"/>
              <a:t>Ph.D. Candidate, IIT Kharagpur</a:t>
            </a:r>
          </a:p>
          <a:p>
            <a:pPr algn="ctr"/>
            <a:r>
              <a:rPr lang="en-US"/>
              <a:t>Area of Research: Surgical Video Analytics, Knowledge Graphs, Deep Learning</a:t>
            </a:r>
            <a:endParaRPr lang="en-US">
              <a:cs typeface="Calibri"/>
            </a:endParaRPr>
          </a:p>
          <a:p>
            <a:pPr algn="ctr"/>
            <a:r>
              <a:rPr lang="en-US"/>
              <a:t>Know more at: https://sites.google.com/view/sistaraviteja</a:t>
            </a:r>
            <a:endParaRPr lang="en-US">
              <a:cs typeface="Calibri"/>
            </a:endParaRPr>
          </a:p>
        </p:txBody>
      </p:sp>
      <p:pic>
        <p:nvPicPr>
          <p:cNvPr id="14" name="Picture 2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4DD3EE8B-1BF5-F5C6-D5D6-A3204119E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84" y="4763"/>
            <a:ext cx="508046" cy="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4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923FFBA-0713-00BC-2866-F98AA221F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462"/>
              </p:ext>
            </p:extLst>
          </p:nvPr>
        </p:nvGraphicFramePr>
        <p:xfrm>
          <a:off x="1222189" y="1484922"/>
          <a:ext cx="10037725" cy="442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27">
                  <a:extLst>
                    <a:ext uri="{9D8B030D-6E8A-4147-A177-3AD203B41FA5}">
                      <a16:colId xmlns:a16="http://schemas.microsoft.com/office/drawing/2014/main" val="3771544289"/>
                    </a:ext>
                  </a:extLst>
                </a:gridCol>
                <a:gridCol w="4205944">
                  <a:extLst>
                    <a:ext uri="{9D8B030D-6E8A-4147-A177-3AD203B41FA5}">
                      <a16:colId xmlns:a16="http://schemas.microsoft.com/office/drawing/2014/main" val="2317065277"/>
                    </a:ext>
                  </a:extLst>
                </a:gridCol>
                <a:gridCol w="2271860">
                  <a:extLst>
                    <a:ext uri="{9D8B030D-6E8A-4147-A177-3AD203B41FA5}">
                      <a16:colId xmlns:a16="http://schemas.microsoft.com/office/drawing/2014/main" val="4238779891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796975943"/>
                    </a:ext>
                  </a:extLst>
                </a:gridCol>
              </a:tblGrid>
              <a:tr h="39997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Broad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93987"/>
                  </a:ext>
                </a:extLst>
              </a:tr>
              <a:tr h="70764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Machine Learning</a:t>
                      </a:r>
                      <a:endParaRPr lang="en-US" sz="200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/>
                        <a:t>Theory + Hands on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/>
                        <a:t>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15611"/>
                  </a:ext>
                </a:extLst>
              </a:tr>
              <a:tr h="707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Week 2</a:t>
                      </a:r>
                    </a:p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Deep learning</a:t>
                      </a:r>
                      <a:endParaRPr 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Theory + Hands 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6081"/>
                  </a:ext>
                </a:extLst>
              </a:tr>
              <a:tr h="101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Week 3</a:t>
                      </a:r>
                    </a:p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Convolution Neural Networks</a:t>
                      </a:r>
                      <a:endParaRPr 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Theory + Hands on</a:t>
                      </a:r>
                    </a:p>
                    <a:p>
                      <a:pPr algn="ctr"/>
                      <a:endParaRPr 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93481"/>
                  </a:ext>
                </a:extLst>
              </a:tr>
              <a:tr h="70764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Analysis of Deep Neural Networks </a:t>
                      </a:r>
                      <a:endParaRPr 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Theory + Hands 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4961"/>
                  </a:ext>
                </a:extLst>
              </a:tr>
              <a:tr h="88437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Selecting a Deep Neural Network</a:t>
                      </a:r>
                      <a:endParaRPr 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Theory + Hands on</a:t>
                      </a:r>
                    </a:p>
                    <a:p>
                      <a:pPr algn="ctr"/>
                      <a:endParaRPr 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794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427EBB1-5439-7FF0-3F9E-B53E40826D44}"/>
              </a:ext>
            </a:extLst>
          </p:cNvPr>
          <p:cNvSpPr txBox="1"/>
          <p:nvPr/>
        </p:nvSpPr>
        <p:spPr>
          <a:xfrm>
            <a:off x="4883084" y="816815"/>
            <a:ext cx="271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Course Overview</a:t>
            </a:r>
          </a:p>
        </p:txBody>
      </p:sp>
      <p:pic>
        <p:nvPicPr>
          <p:cNvPr id="3" name="Picture 2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3681E2B2-81C6-EB21-45E2-FBE8EE8BD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84" y="4763"/>
            <a:ext cx="508046" cy="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5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90E1FF-C97A-35E4-CE5C-55A1FE48C9E2}"/>
              </a:ext>
            </a:extLst>
          </p:cNvPr>
          <p:cNvSpPr txBox="1"/>
          <p:nvPr/>
        </p:nvSpPr>
        <p:spPr>
          <a:xfrm>
            <a:off x="4883084" y="816815"/>
            <a:ext cx="2620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Course 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DF1D6-7C5B-4BE8-FBC8-2DD8D3BBF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1483375"/>
            <a:ext cx="9915074" cy="4698259"/>
          </a:xfrm>
          <a:prstGeom prst="rect">
            <a:avLst/>
          </a:prstGeom>
        </p:spPr>
      </p:pic>
      <p:pic>
        <p:nvPicPr>
          <p:cNvPr id="4" name="Picture 2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799EF1EB-7C95-BDC4-EB8E-F5AF61036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4" y="4763"/>
            <a:ext cx="508046" cy="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4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B78DAF-C751-FF97-491E-F6713659817D}"/>
              </a:ext>
            </a:extLst>
          </p:cNvPr>
          <p:cNvSpPr txBox="1"/>
          <p:nvPr/>
        </p:nvSpPr>
        <p:spPr>
          <a:xfrm>
            <a:off x="4883084" y="816815"/>
            <a:ext cx="2620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Course 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204D4C-CF06-13BF-DB13-D2D4FFE21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" y="1809946"/>
            <a:ext cx="10791701" cy="3225354"/>
          </a:xfrm>
          <a:prstGeom prst="rect">
            <a:avLst/>
          </a:prstGeom>
        </p:spPr>
      </p:pic>
      <p:pic>
        <p:nvPicPr>
          <p:cNvPr id="3" name="Picture 2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F19D9794-3CF3-8482-981D-A23F2D32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4" y="4763"/>
            <a:ext cx="508046" cy="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7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7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5298B-692F-EEA3-A2E9-F2BE3E25E8FB}"/>
              </a:ext>
            </a:extLst>
          </p:cNvPr>
          <p:cNvSpPr txBox="1"/>
          <p:nvPr/>
        </p:nvSpPr>
        <p:spPr>
          <a:xfrm>
            <a:off x="5241279" y="851703"/>
            <a:ext cx="170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Platforms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62C09-5944-1A82-EF58-2B44F3E76AB4}"/>
              </a:ext>
            </a:extLst>
          </p:cNvPr>
          <p:cNvSpPr txBox="1"/>
          <p:nvPr/>
        </p:nvSpPr>
        <p:spPr>
          <a:xfrm>
            <a:off x="2293556" y="1918499"/>
            <a:ext cx="3852145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/>
              <a:t>Class Streaming: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Google Meet (Primary)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96EF3-CC54-40B8-093F-25794B0A6FA4}"/>
              </a:ext>
            </a:extLst>
          </p:cNvPr>
          <p:cNvSpPr txBox="1"/>
          <p:nvPr/>
        </p:nvSpPr>
        <p:spPr>
          <a:xfrm>
            <a:off x="7300816" y="2754672"/>
            <a:ext cx="429596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2400"/>
              <a:t>Slides and Tutorials :</a:t>
            </a:r>
            <a:endParaRPr lang="en-US"/>
          </a:p>
          <a:p>
            <a:pPr marL="800100" lvl="1" indent="-342900">
              <a:buFont typeface="Arial"/>
              <a:buChar char="•"/>
            </a:pPr>
            <a:r>
              <a:rPr lang="en-US" sz="2400"/>
              <a:t>GitHub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873FB5-EF2F-F343-54D0-3B394C5DDE00}"/>
              </a:ext>
            </a:extLst>
          </p:cNvPr>
          <p:cNvSpPr txBox="1"/>
          <p:nvPr/>
        </p:nvSpPr>
        <p:spPr>
          <a:xfrm>
            <a:off x="2293556" y="3347230"/>
            <a:ext cx="3117328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/>
              <a:t>Software and platforms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PyTorch</a:t>
            </a:r>
            <a:endParaRPr lang="en-US" sz="240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Anaconda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cs typeface="Calibri" panose="020F0502020204030204"/>
              </a:rPr>
              <a:t>Colaboratory</a:t>
            </a:r>
          </a:p>
        </p:txBody>
      </p:sp>
      <p:pic>
        <p:nvPicPr>
          <p:cNvPr id="7" name="Picture 2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4A334DBC-38C8-4A3F-EDC7-9BCA2FF4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84" y="4763"/>
            <a:ext cx="508046" cy="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5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894A4-585D-03B6-402E-F4360872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71640-B394-7EFF-78E7-21156EE2C25F}"/>
              </a:ext>
            </a:extLst>
          </p:cNvPr>
          <p:cNvSpPr txBox="1"/>
          <p:nvPr/>
        </p:nvSpPr>
        <p:spPr>
          <a:xfrm>
            <a:off x="4108871" y="1725054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1A8AB-0CB1-5F4D-52CB-19EBCEE11EB5}"/>
              </a:ext>
            </a:extLst>
          </p:cNvPr>
          <p:cNvSpPr txBox="1"/>
          <p:nvPr/>
        </p:nvSpPr>
        <p:spPr>
          <a:xfrm flipH="1">
            <a:off x="4671392" y="2736071"/>
            <a:ext cx="383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For your Attention!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0D509-999F-D4E6-FDDB-0DFDB3614D9C}"/>
              </a:ext>
            </a:extLst>
          </p:cNvPr>
          <p:cNvSpPr txBox="1"/>
          <p:nvPr/>
        </p:nvSpPr>
        <p:spPr>
          <a:xfrm>
            <a:off x="4432854" y="3304692"/>
            <a:ext cx="3748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Any Questions?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9532AA-16B2-7A21-B887-10C1BE03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96" y="4008166"/>
            <a:ext cx="1571992" cy="22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Borthakur</dc:creator>
  <cp:revision>1</cp:revision>
  <dcterms:created xsi:type="dcterms:W3CDTF">2021-04-07T15:14:47Z</dcterms:created>
  <dcterms:modified xsi:type="dcterms:W3CDTF">2022-09-05T10:55:03Z</dcterms:modified>
</cp:coreProperties>
</file>