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82" r:id="rId2"/>
    <p:sldMasterId id="2147483692" r:id="rId3"/>
    <p:sldMasterId id="2147483702" r:id="rId4"/>
  </p:sldMasterIdLst>
  <p:notesMasterIdLst>
    <p:notesMasterId r:id="rId10"/>
  </p:notesMasterIdLst>
  <p:sldIdLst>
    <p:sldId id="257" r:id="rId5"/>
    <p:sldId id="259" r:id="rId6"/>
    <p:sldId id="260" r:id="rId7"/>
    <p:sldId id="261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sta Raviteja" userId="8ecf818d-2598-4466-98f3-b14147c16e81" providerId="ADAL" clId="{60F8F93E-5189-4087-97C0-272CD9888847}"/>
    <pc:docChg chg="undo custSel addSld delSld modSld sldOrd">
      <pc:chgData name="Sista Raviteja" userId="8ecf818d-2598-4466-98f3-b14147c16e81" providerId="ADAL" clId="{60F8F93E-5189-4087-97C0-272CD9888847}" dt="2022-09-06T05:53:01.467" v="811" actId="255"/>
      <pc:docMkLst>
        <pc:docMk/>
      </pc:docMkLst>
      <pc:sldChg chg="del modTransition">
        <pc:chgData name="Sista Raviteja" userId="8ecf818d-2598-4466-98f3-b14147c16e81" providerId="ADAL" clId="{60F8F93E-5189-4087-97C0-272CD9888847}" dt="2022-09-05T22:16:36.391" v="40" actId="2696"/>
        <pc:sldMkLst>
          <pc:docMk/>
          <pc:sldMk cId="109857222" sldId="256"/>
        </pc:sldMkLst>
      </pc:sldChg>
      <pc:sldChg chg="addSp delSp modSp add">
        <pc:chgData name="Sista Raviteja" userId="8ecf818d-2598-4466-98f3-b14147c16e81" providerId="ADAL" clId="{60F8F93E-5189-4087-97C0-272CD9888847}" dt="2022-09-06T04:12:12.764" v="535" actId="313"/>
        <pc:sldMkLst>
          <pc:docMk/>
          <pc:sldMk cId="4279420197" sldId="257"/>
        </pc:sldMkLst>
        <pc:spChg chg="mod">
          <ac:chgData name="Sista Raviteja" userId="8ecf818d-2598-4466-98f3-b14147c16e81" providerId="ADAL" clId="{60F8F93E-5189-4087-97C0-272CD9888847}" dt="2022-09-06T04:12:12.764" v="535" actId="313"/>
          <ac:spMkLst>
            <pc:docMk/>
            <pc:sldMk cId="4279420197" sldId="257"/>
            <ac:spMk id="2" creationId="{00000000-0000-0000-0000-000000000000}"/>
          </ac:spMkLst>
        </pc:spChg>
        <pc:spChg chg="del mod">
          <ac:chgData name="Sista Raviteja" userId="8ecf818d-2598-4466-98f3-b14147c16e81" providerId="ADAL" clId="{60F8F93E-5189-4087-97C0-272CD9888847}" dt="2022-09-05T22:11:10.005" v="31" actId="478"/>
          <ac:spMkLst>
            <pc:docMk/>
            <pc:sldMk cId="4279420197" sldId="257"/>
            <ac:spMk id="3" creationId="{00000000-0000-0000-0000-000000000000}"/>
          </ac:spMkLst>
        </pc:spChg>
        <pc:spChg chg="add del mod">
          <ac:chgData name="Sista Raviteja" userId="8ecf818d-2598-4466-98f3-b14147c16e81" providerId="ADAL" clId="{60F8F93E-5189-4087-97C0-272CD9888847}" dt="2022-09-05T22:11:12.323" v="32" actId="478"/>
          <ac:spMkLst>
            <pc:docMk/>
            <pc:sldMk cId="4279420197" sldId="257"/>
            <ac:spMk id="5" creationId="{E5AED36F-57EC-44C8-8871-CDB4F82F9FD7}"/>
          </ac:spMkLst>
        </pc:spChg>
      </pc:sldChg>
      <pc:sldChg chg="modSp add del">
        <pc:chgData name="Sista Raviteja" userId="8ecf818d-2598-4466-98f3-b14147c16e81" providerId="ADAL" clId="{60F8F93E-5189-4087-97C0-272CD9888847}" dt="2022-09-05T22:11:57.988" v="38"/>
        <pc:sldMkLst>
          <pc:docMk/>
          <pc:sldMk cId="15717156" sldId="258"/>
        </pc:sldMkLst>
        <pc:spChg chg="mod">
          <ac:chgData name="Sista Raviteja" userId="8ecf818d-2598-4466-98f3-b14147c16e81" providerId="ADAL" clId="{60F8F93E-5189-4087-97C0-272CD9888847}" dt="2022-09-05T22:11:57.988" v="38"/>
          <ac:spMkLst>
            <pc:docMk/>
            <pc:sldMk cId="15717156" sldId="258"/>
            <ac:spMk id="2" creationId="{00000000-0000-0000-0000-000000000000}"/>
          </ac:spMkLst>
        </pc:spChg>
        <pc:spChg chg="mod">
          <ac:chgData name="Sista Raviteja" userId="8ecf818d-2598-4466-98f3-b14147c16e81" providerId="ADAL" clId="{60F8F93E-5189-4087-97C0-272CD9888847}" dt="2022-09-05T22:11:57.988" v="38"/>
          <ac:spMkLst>
            <pc:docMk/>
            <pc:sldMk cId="15717156" sldId="258"/>
            <ac:spMk id="3" creationId="{00000000-0000-0000-0000-000000000000}"/>
          </ac:spMkLst>
        </pc:spChg>
      </pc:sldChg>
      <pc:sldChg chg="addSp delSp modSp add ord">
        <pc:chgData name="Sista Raviteja" userId="8ecf818d-2598-4466-98f3-b14147c16e81" providerId="ADAL" clId="{60F8F93E-5189-4087-97C0-272CD9888847}" dt="2022-09-06T05:46:55.894" v="719"/>
        <pc:sldMkLst>
          <pc:docMk/>
          <pc:sldMk cId="3160255958" sldId="258"/>
        </pc:sldMkLst>
        <pc:spChg chg="mod">
          <ac:chgData name="Sista Raviteja" userId="8ecf818d-2598-4466-98f3-b14147c16e81" providerId="ADAL" clId="{60F8F93E-5189-4087-97C0-272CD9888847}" dt="2022-09-06T05:46:24.876" v="717" actId="20577"/>
          <ac:spMkLst>
            <pc:docMk/>
            <pc:sldMk cId="3160255958" sldId="258"/>
            <ac:spMk id="2" creationId="{BDA1DD12-C4A3-4EAD-9CA2-D13AEF7EAAA4}"/>
          </ac:spMkLst>
        </pc:spChg>
        <pc:spChg chg="del">
          <ac:chgData name="Sista Raviteja" userId="8ecf818d-2598-4466-98f3-b14147c16e81" providerId="ADAL" clId="{60F8F93E-5189-4087-97C0-272CD9888847}" dt="2022-09-06T05:46:15.289" v="706" actId="478"/>
          <ac:spMkLst>
            <pc:docMk/>
            <pc:sldMk cId="3160255958" sldId="258"/>
            <ac:spMk id="3" creationId="{D93D7561-C375-4076-9ABA-ED4FD7AB731F}"/>
          </ac:spMkLst>
        </pc:spChg>
        <pc:spChg chg="del">
          <ac:chgData name="Sista Raviteja" userId="8ecf818d-2598-4466-98f3-b14147c16e81" providerId="ADAL" clId="{60F8F93E-5189-4087-97C0-272CD9888847}" dt="2022-09-06T05:46:17.545" v="707" actId="478"/>
          <ac:spMkLst>
            <pc:docMk/>
            <pc:sldMk cId="3160255958" sldId="258"/>
            <ac:spMk id="4" creationId="{5D7F6A56-B9F5-44D7-A2FA-8C24379B5C65}"/>
          </ac:spMkLst>
        </pc:spChg>
        <pc:spChg chg="add mod">
          <ac:chgData name="Sista Raviteja" userId="8ecf818d-2598-4466-98f3-b14147c16e81" providerId="ADAL" clId="{60F8F93E-5189-4087-97C0-272CD9888847}" dt="2022-09-06T05:46:55.894" v="719"/>
          <ac:spMkLst>
            <pc:docMk/>
            <pc:sldMk cId="3160255958" sldId="258"/>
            <ac:spMk id="9" creationId="{C3D1915E-AA8D-442D-8CB3-41091760C066}"/>
          </ac:spMkLst>
        </pc:spChg>
        <pc:picChg chg="add mod modCrop">
          <ac:chgData name="Sista Raviteja" userId="8ecf818d-2598-4466-98f3-b14147c16e81" providerId="ADAL" clId="{60F8F93E-5189-4087-97C0-272CD9888847}" dt="2022-09-06T05:46:09.317" v="705" actId="732"/>
          <ac:picMkLst>
            <pc:docMk/>
            <pc:sldMk cId="3160255958" sldId="258"/>
            <ac:picMk id="5" creationId="{E5488AB1-A925-4734-AEB3-5065B30C27CB}"/>
          </ac:picMkLst>
        </pc:picChg>
      </pc:sldChg>
      <pc:sldChg chg="addSp delSp modSp add">
        <pc:chgData name="Sista Raviteja" userId="8ecf818d-2598-4466-98f3-b14147c16e81" providerId="ADAL" clId="{60F8F93E-5189-4087-97C0-272CD9888847}" dt="2022-09-06T05:53:01.467" v="811" actId="255"/>
        <pc:sldMkLst>
          <pc:docMk/>
          <pc:sldMk cId="2881118283" sldId="259"/>
        </pc:sldMkLst>
        <pc:spChg chg="mod">
          <ac:chgData name="Sista Raviteja" userId="8ecf818d-2598-4466-98f3-b14147c16e81" providerId="ADAL" clId="{60F8F93E-5189-4087-97C0-272CD9888847}" dt="2022-09-05T22:28:14.101" v="115" actId="20577"/>
          <ac:spMkLst>
            <pc:docMk/>
            <pc:sldMk cId="2881118283" sldId="259"/>
            <ac:spMk id="2" creationId="{71A6821A-E04D-4D1F-9EC5-AB8B9DC93003}"/>
          </ac:spMkLst>
        </pc:spChg>
        <pc:spChg chg="del">
          <ac:chgData name="Sista Raviteja" userId="8ecf818d-2598-4466-98f3-b14147c16e81" providerId="ADAL" clId="{60F8F93E-5189-4087-97C0-272CD9888847}" dt="2022-09-05T22:26:53.066" v="44"/>
          <ac:spMkLst>
            <pc:docMk/>
            <pc:sldMk cId="2881118283" sldId="259"/>
            <ac:spMk id="3" creationId="{3DC01D95-97D1-4ED1-BD08-54540C6EA1D0}"/>
          </ac:spMkLst>
        </pc:spChg>
        <pc:spChg chg="mod">
          <ac:chgData name="Sista Raviteja" userId="8ecf818d-2598-4466-98f3-b14147c16e81" providerId="ADAL" clId="{60F8F93E-5189-4087-97C0-272CD9888847}" dt="2022-09-06T05:53:01.467" v="811" actId="255"/>
          <ac:spMkLst>
            <pc:docMk/>
            <pc:sldMk cId="2881118283" sldId="259"/>
            <ac:spMk id="4" creationId="{0D91BC3B-0083-4C63-852C-E2AF4F9C4BF1}"/>
          </ac:spMkLst>
        </pc:spChg>
        <pc:spChg chg="add mod">
          <ac:chgData name="Sista Raviteja" userId="8ecf818d-2598-4466-98f3-b14147c16e81" providerId="ADAL" clId="{60F8F93E-5189-4087-97C0-272CD9888847}" dt="2022-09-06T05:48:11.382" v="721"/>
          <ac:spMkLst>
            <pc:docMk/>
            <pc:sldMk cId="2881118283" sldId="259"/>
            <ac:spMk id="9" creationId="{D2C509B9-D961-4B49-B778-8692C1AA3D43}"/>
          </ac:spMkLst>
        </pc:spChg>
        <pc:picChg chg="add mod">
          <ac:chgData name="Sista Raviteja" userId="8ecf818d-2598-4466-98f3-b14147c16e81" providerId="ADAL" clId="{60F8F93E-5189-4087-97C0-272CD9888847}" dt="2022-09-05T22:28:20.700" v="117" actId="1076"/>
          <ac:picMkLst>
            <pc:docMk/>
            <pc:sldMk cId="2881118283" sldId="259"/>
            <ac:picMk id="5" creationId="{92BDB9D2-A40B-40C3-ADF0-118E2F007CEF}"/>
          </ac:picMkLst>
        </pc:picChg>
      </pc:sldChg>
      <pc:sldChg chg="addSp delSp modSp add">
        <pc:chgData name="Sista Raviteja" userId="8ecf818d-2598-4466-98f3-b14147c16e81" providerId="ADAL" clId="{60F8F93E-5189-4087-97C0-272CD9888847}" dt="2022-09-06T05:36:50.561" v="677" actId="20577"/>
        <pc:sldMkLst>
          <pc:docMk/>
          <pc:sldMk cId="2859325945" sldId="260"/>
        </pc:sldMkLst>
        <pc:spChg chg="mod">
          <ac:chgData name="Sista Raviteja" userId="8ecf818d-2598-4466-98f3-b14147c16e81" providerId="ADAL" clId="{60F8F93E-5189-4087-97C0-272CD9888847}" dt="2022-09-05T22:41:35.586" v="245" actId="20577"/>
          <ac:spMkLst>
            <pc:docMk/>
            <pc:sldMk cId="2859325945" sldId="260"/>
            <ac:spMk id="2" creationId="{F39ADABF-A7DF-4BC4-924A-E7792382C490}"/>
          </ac:spMkLst>
        </pc:spChg>
        <pc:spChg chg="del mod">
          <ac:chgData name="Sista Raviteja" userId="8ecf818d-2598-4466-98f3-b14147c16e81" providerId="ADAL" clId="{60F8F93E-5189-4087-97C0-272CD9888847}" dt="2022-09-06T05:07:46.091" v="537" actId="478"/>
          <ac:spMkLst>
            <pc:docMk/>
            <pc:sldMk cId="2859325945" sldId="260"/>
            <ac:spMk id="3" creationId="{6E2E604F-A596-4B7B-9B60-11A5A8714294}"/>
          </ac:spMkLst>
        </pc:spChg>
        <pc:spChg chg="mod">
          <ac:chgData name="Sista Raviteja" userId="8ecf818d-2598-4466-98f3-b14147c16e81" providerId="ADAL" clId="{60F8F93E-5189-4087-97C0-272CD9888847}" dt="2022-09-06T05:36:50.561" v="677" actId="20577"/>
          <ac:spMkLst>
            <pc:docMk/>
            <pc:sldMk cId="2859325945" sldId="260"/>
            <ac:spMk id="4" creationId="{81308EDF-C173-4FC7-BDCE-8879077FAB75}"/>
          </ac:spMkLst>
        </pc:spChg>
        <pc:spChg chg="add del mod">
          <ac:chgData name="Sista Raviteja" userId="8ecf818d-2598-4466-98f3-b14147c16e81" providerId="ADAL" clId="{60F8F93E-5189-4087-97C0-272CD9888847}" dt="2022-09-06T05:09:35.895" v="538"/>
          <ac:spMkLst>
            <pc:docMk/>
            <pc:sldMk cId="2859325945" sldId="260"/>
            <ac:spMk id="9" creationId="{3B2E123A-9F63-466C-B1AB-FA703611AECE}"/>
          </ac:spMkLst>
        </pc:spChg>
        <pc:spChg chg="add del mod">
          <ac:chgData name="Sista Raviteja" userId="8ecf818d-2598-4466-98f3-b14147c16e81" providerId="ADAL" clId="{60F8F93E-5189-4087-97C0-272CD9888847}" dt="2022-09-06T05:10:23.699" v="541"/>
          <ac:spMkLst>
            <pc:docMk/>
            <pc:sldMk cId="2859325945" sldId="260"/>
            <ac:spMk id="13" creationId="{F895D995-831F-44F6-A88D-A348BEA7100C}"/>
          </ac:spMkLst>
        </pc:spChg>
        <pc:spChg chg="add mod ord">
          <ac:chgData name="Sista Raviteja" userId="8ecf818d-2598-4466-98f3-b14147c16e81" providerId="ADAL" clId="{60F8F93E-5189-4087-97C0-272CD9888847}" dt="2022-09-06T05:36:47.715" v="676" actId="1076"/>
          <ac:spMkLst>
            <pc:docMk/>
            <pc:sldMk cId="2859325945" sldId="260"/>
            <ac:spMk id="16" creationId="{AA561529-B457-4A74-9DF8-501E3E1028AD}"/>
          </ac:spMkLst>
        </pc:spChg>
        <pc:spChg chg="add del mod">
          <ac:chgData name="Sista Raviteja" userId="8ecf818d-2598-4466-98f3-b14147c16e81" providerId="ADAL" clId="{60F8F93E-5189-4087-97C0-272CD9888847}" dt="2022-09-06T05:12:57.385" v="553"/>
          <ac:spMkLst>
            <pc:docMk/>
            <pc:sldMk cId="2859325945" sldId="260"/>
            <ac:spMk id="18" creationId="{ABD41EA8-2CDC-4385-BE0D-7A9D50274876}"/>
          </ac:spMkLst>
        </pc:spChg>
        <pc:picChg chg="add del mod">
          <ac:chgData name="Sista Raviteja" userId="8ecf818d-2598-4466-98f3-b14147c16e81" providerId="ADAL" clId="{60F8F93E-5189-4087-97C0-272CD9888847}" dt="2022-09-06T05:10:13.616" v="540" actId="478"/>
          <ac:picMkLst>
            <pc:docMk/>
            <pc:sldMk cId="2859325945" sldId="260"/>
            <ac:picMk id="11" creationId="{861FB933-5914-4FF2-9B12-F918401569A1}"/>
          </ac:picMkLst>
        </pc:picChg>
        <pc:picChg chg="add del mod ord">
          <ac:chgData name="Sista Raviteja" userId="8ecf818d-2598-4466-98f3-b14147c16e81" providerId="ADAL" clId="{60F8F93E-5189-4087-97C0-272CD9888847}" dt="2022-09-06T05:12:27.873" v="552" actId="478"/>
          <ac:picMkLst>
            <pc:docMk/>
            <pc:sldMk cId="2859325945" sldId="260"/>
            <ac:picMk id="15" creationId="{F0DB7B56-BB71-448C-BF35-89F7C641D6E1}"/>
          </ac:picMkLst>
        </pc:picChg>
        <pc:picChg chg="add mod">
          <ac:chgData name="Sista Raviteja" userId="8ecf818d-2598-4466-98f3-b14147c16e81" providerId="ADAL" clId="{60F8F93E-5189-4087-97C0-272CD9888847}" dt="2022-09-06T05:36:47.715" v="676" actId="1076"/>
          <ac:picMkLst>
            <pc:docMk/>
            <pc:sldMk cId="2859325945" sldId="260"/>
            <ac:picMk id="20" creationId="{6B340215-41DC-4998-A632-7D91811D6C2F}"/>
          </ac:picMkLst>
        </pc:picChg>
      </pc:sldChg>
      <pc:sldChg chg="addSp delSp modSp add">
        <pc:chgData name="Sista Raviteja" userId="8ecf818d-2598-4466-98f3-b14147c16e81" providerId="ADAL" clId="{60F8F93E-5189-4087-97C0-272CD9888847}" dt="2022-09-06T05:45:09.831" v="701" actId="14100"/>
        <pc:sldMkLst>
          <pc:docMk/>
          <pc:sldMk cId="2103511098" sldId="261"/>
        </pc:sldMkLst>
        <pc:spChg chg="mod">
          <ac:chgData name="Sista Raviteja" userId="8ecf818d-2598-4466-98f3-b14147c16e81" providerId="ADAL" clId="{60F8F93E-5189-4087-97C0-272CD9888847}" dt="2022-09-05T22:41:57.526" v="266" actId="20577"/>
          <ac:spMkLst>
            <pc:docMk/>
            <pc:sldMk cId="2103511098" sldId="261"/>
            <ac:spMk id="2" creationId="{F39ADABF-A7DF-4BC4-924A-E7792382C490}"/>
          </ac:spMkLst>
        </pc:spChg>
        <pc:spChg chg="mod">
          <ac:chgData name="Sista Raviteja" userId="8ecf818d-2598-4466-98f3-b14147c16e81" providerId="ADAL" clId="{60F8F93E-5189-4087-97C0-272CD9888847}" dt="2022-09-06T05:43:30.232" v="688" actId="1076"/>
          <ac:spMkLst>
            <pc:docMk/>
            <pc:sldMk cId="2103511098" sldId="261"/>
            <ac:spMk id="3" creationId="{6E2E604F-A596-4B7B-9B60-11A5A8714294}"/>
          </ac:spMkLst>
        </pc:spChg>
        <pc:spChg chg="del mod">
          <ac:chgData name="Sista Raviteja" userId="8ecf818d-2598-4466-98f3-b14147c16e81" providerId="ADAL" clId="{60F8F93E-5189-4087-97C0-272CD9888847}" dt="2022-09-06T05:42:25.187" v="679"/>
          <ac:spMkLst>
            <pc:docMk/>
            <pc:sldMk cId="2103511098" sldId="261"/>
            <ac:spMk id="4" creationId="{81308EDF-C173-4FC7-BDCE-8879077FAB75}"/>
          </ac:spMkLst>
        </pc:spChg>
        <pc:spChg chg="add del mod">
          <ac:chgData name="Sista Raviteja" userId="8ecf818d-2598-4466-98f3-b14147c16e81" providerId="ADAL" clId="{60F8F93E-5189-4087-97C0-272CD9888847}" dt="2022-09-06T05:43:24.712" v="687" actId="478"/>
          <ac:spMkLst>
            <pc:docMk/>
            <pc:sldMk cId="2103511098" sldId="261"/>
            <ac:spMk id="9" creationId="{523F8D3C-5CF2-45D9-8E98-95789337BA01}"/>
          </ac:spMkLst>
        </pc:spChg>
        <pc:spChg chg="add mod">
          <ac:chgData name="Sista Raviteja" userId="8ecf818d-2598-4466-98f3-b14147c16e81" providerId="ADAL" clId="{60F8F93E-5189-4087-97C0-272CD9888847}" dt="2022-09-06T05:45:09.831" v="701" actId="14100"/>
          <ac:spMkLst>
            <pc:docMk/>
            <pc:sldMk cId="2103511098" sldId="261"/>
            <ac:spMk id="10" creationId="{C8CE1281-730D-4B15-A2AF-6A34E625693C}"/>
          </ac:spMkLst>
        </pc:spChg>
        <pc:picChg chg="add del mod">
          <ac:chgData name="Sista Raviteja" userId="8ecf818d-2598-4466-98f3-b14147c16e81" providerId="ADAL" clId="{60F8F93E-5189-4087-97C0-272CD9888847}" dt="2022-09-06T05:43:03.255" v="683" actId="478"/>
          <ac:picMkLst>
            <pc:docMk/>
            <pc:sldMk cId="2103511098" sldId="261"/>
            <ac:picMk id="1026" creationId="{8E2AAED3-C392-4C8B-B89D-B84AEF0ADE47}"/>
          </ac:picMkLst>
        </pc:picChg>
        <pc:picChg chg="add mod">
          <ac:chgData name="Sista Raviteja" userId="8ecf818d-2598-4466-98f3-b14147c16e81" providerId="ADAL" clId="{60F8F93E-5189-4087-97C0-272CD9888847}" dt="2022-09-06T05:43:19.963" v="686" actId="1076"/>
          <ac:picMkLst>
            <pc:docMk/>
            <pc:sldMk cId="2103511098" sldId="261"/>
            <ac:picMk id="1028" creationId="{E065FB9D-B028-4923-BC37-A642A7FB718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CD631F-8519-498A-8032-D88035E1BE43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C4458-7BD7-42ED-BF4C-4D5882366E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287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50623-43E2-4CD4-B021-DD355572510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070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4C69-945D-4590-B32B-9BCF5432FA05}" type="datetime1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Demystifying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91322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DC07-6A5A-4C4F-B4DF-41F5E159DDD4}" type="datetime1">
              <a:rPr lang="en-US" smtClean="0"/>
              <a:t>9/6/2022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Demystifying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2912-9051-43F3-87BA-95475291ED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488072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126B9-0F7B-4E44-B09F-9664BF4B70CE}" type="datetime1">
              <a:rPr lang="en-US" smtClean="0"/>
              <a:t>9/6/2022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Demystifying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2912-9051-43F3-87BA-95475291ED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457169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633F2-FF01-463A-9F9A-9B64564A8C84}" type="datetime1">
              <a:rPr lang="en-US" smtClean="0"/>
              <a:t>9/6/2022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Demystifying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2912-9051-43F3-87BA-95475291ED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003548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16833"/>
            <a:ext cx="5384800" cy="42093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16833"/>
            <a:ext cx="5384800" cy="42093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7F3C-6C07-4128-8989-4F8360F0E217}" type="datetime1">
              <a:rPr lang="en-US" smtClean="0"/>
              <a:t>9/6/2022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Demystifying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2912-9051-43F3-87BA-95475291ED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259313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25142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564904"/>
            <a:ext cx="5386917" cy="35612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916832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64904"/>
            <a:ext cx="5389033" cy="35612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D24A-E046-4DF2-8782-D40B613FE078}" type="datetime1">
              <a:rPr lang="en-US" smtClean="0"/>
              <a:t>9/6/2022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Demystifying Learning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2912-9051-43F3-87BA-95475291ED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936785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5B7E-F4FA-4AB7-9633-D0469F6623D7}" type="datetime1">
              <a:rPr lang="en-US" smtClean="0"/>
              <a:t>9/6/2022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Demystifying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2912-9051-43F3-87BA-95475291ED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085057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6E2D-E0DA-4CC5-939B-278DD33619B2}" type="datetime1">
              <a:rPr lang="en-US" smtClean="0"/>
              <a:t>9/6/2022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Demystifying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2912-9051-43F3-87BA-95475291ED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508390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898798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908721"/>
            <a:ext cx="6815667" cy="52174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060849"/>
            <a:ext cx="4011084" cy="40653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D9B0-4B21-4415-9023-28CAD511231C}" type="datetime1">
              <a:rPr lang="en-US" smtClean="0"/>
              <a:t>9/6/2022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Demystifying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2912-9051-43F3-87BA-95475291ED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16105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908720"/>
            <a:ext cx="7315200" cy="38188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D9AAA-9726-4306-97EB-2A05B1751351}" type="datetime1">
              <a:rPr lang="en-US" smtClean="0"/>
              <a:t>9/6/2022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Demystifying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2912-9051-43F3-87BA-95475291ED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4391977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DCF1-FF6B-4A88-9073-12506F6D72B9}" type="datetime1">
              <a:rPr lang="en-US" smtClean="0"/>
              <a:t>9/6/2022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Demystifying Learning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2912-9051-43F3-87BA-95475291ED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906496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32E51-318C-4DF1-A3B8-FF35B1E0254D}" type="datetime1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Demystifying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09305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C260E-E265-4B98-B5F6-AB5124472984}" type="datetime1">
              <a:rPr lang="en-US" smtClean="0"/>
              <a:t>9/6/2022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Demystifying Learning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2912-9051-43F3-87BA-95475291ED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000798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161D-5C7C-400C-83CE-15908068B989}" type="datetime1">
              <a:rPr lang="en-US" smtClean="0"/>
              <a:t>9/6/2022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Demystifying Learning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2912-9051-43F3-87BA-95475291ED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74131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16833"/>
            <a:ext cx="5384800" cy="42093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16833"/>
            <a:ext cx="5384800" cy="42093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D841-83DA-4F25-965E-4969CD88AC26}" type="datetime1">
              <a:rPr lang="en-US" smtClean="0"/>
              <a:t>9/6/2022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Demystifying Learning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2912-9051-43F3-87BA-95475291ED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312052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25142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564904"/>
            <a:ext cx="5386917" cy="35612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916832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64904"/>
            <a:ext cx="5389033" cy="35612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EE41D-4B9F-4FB3-929C-E2549678360B}" type="datetime1">
              <a:rPr lang="en-US" smtClean="0"/>
              <a:t>9/6/2022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Demystifying Learning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2912-9051-43F3-87BA-95475291ED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199766"/>
      </p:ext>
    </p:extLst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2F28-09A6-4C11-BEAB-A618F69F7673}" type="datetime1">
              <a:rPr lang="en-US" smtClean="0"/>
              <a:t>9/6/2022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Demystifying Learning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2912-9051-43F3-87BA-95475291ED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787867"/>
      </p:ext>
    </p:extLst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D318-EB15-47D3-A610-C7528D475E81}" type="datetime1">
              <a:rPr lang="en-US" smtClean="0"/>
              <a:t>9/6/2022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Demystifying Learning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2912-9051-43F3-87BA-95475291ED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007555"/>
      </p:ext>
    </p:extLst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898798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908721"/>
            <a:ext cx="6815667" cy="52174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060849"/>
            <a:ext cx="4011084" cy="40653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525F-2CF4-4F07-AC7A-89F04F4548EE}" type="datetime1">
              <a:rPr lang="en-US" smtClean="0"/>
              <a:t>9/6/2022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Demystifying Learning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2912-9051-43F3-87BA-95475291ED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172644"/>
      </p:ext>
    </p:extLst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908720"/>
            <a:ext cx="7315200" cy="38188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8F01-056B-47CE-86F5-04C6B037A779}" type="datetime1">
              <a:rPr lang="en-US" smtClean="0"/>
              <a:t>9/6/2022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Demystifying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2912-9051-43F3-87BA-95475291ED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75493"/>
      </p:ext>
    </p:extLst>
  </p:cSld>
  <p:clrMapOvr>
    <a:masterClrMapping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820B-DEF9-4239-AC95-86D7D9B65AF7}" type="datetime1">
              <a:rPr lang="en-US" smtClean="0"/>
              <a:t>9/6/2022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Demystifying Learning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2912-9051-43F3-87BA-95475291ED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954765"/>
      </p:ext>
    </p:extLst>
  </p:cSld>
  <p:clrMapOvr>
    <a:masterClrMapping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3329-EC1E-47E6-B015-CB8264309B80}" type="datetime1">
              <a:rPr lang="en-US" smtClean="0"/>
              <a:t>9/6/2022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Demystifying Learning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2912-9051-43F3-87BA-95475291ED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732940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52EBC-0C65-4B80-95F9-E96C10EC7901}" type="datetime1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Demystifying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38142"/>
      </p:ext>
    </p:extLst>
  </p:cSld>
  <p:clrMapOvr>
    <a:masterClrMapping/>
  </p:clrMapOvr>
  <p:transition spd="med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4AE6-A09E-4230-A3BA-400136AE27C2}" type="datetime1">
              <a:rPr lang="en-US" smtClean="0"/>
              <a:t>9/6/2022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Demystifying Learning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2912-9051-43F3-87BA-95475291ED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573637"/>
      </p:ext>
    </p:extLst>
  </p:cSld>
  <p:clrMapOvr>
    <a:masterClrMapping/>
  </p:clrMapOvr>
  <p:transition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16833"/>
            <a:ext cx="5384800" cy="42093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16833"/>
            <a:ext cx="5384800" cy="42093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0A19-B7E7-4FAB-B92C-A048DB164C06}" type="datetime1">
              <a:rPr lang="en-US" smtClean="0"/>
              <a:t>9/6/2022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Demystifying Learning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2912-9051-43F3-87BA-95475291ED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369510"/>
      </p:ext>
    </p:extLst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25142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564904"/>
            <a:ext cx="5386917" cy="35612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916832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64904"/>
            <a:ext cx="5389033" cy="35612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59A8-FC74-42DF-80EA-A0F602895A1F}" type="datetime1">
              <a:rPr lang="en-US" smtClean="0"/>
              <a:t>9/6/2022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Demystifying Learning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2912-9051-43F3-87BA-95475291ED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890374"/>
      </p:ext>
    </p:extLst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EDE5E-EACE-41F0-BEE1-5210B8EA38A7}" type="datetime1">
              <a:rPr lang="en-US" smtClean="0"/>
              <a:t>9/6/2022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Demystifying Learning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2912-9051-43F3-87BA-95475291ED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058093"/>
      </p:ext>
    </p:extLst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333B-0B77-4BA9-BA3B-F360B2BB5642}" type="datetime1">
              <a:rPr lang="en-US" smtClean="0"/>
              <a:t>9/6/2022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Demystifying Learning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2912-9051-43F3-87BA-95475291ED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049212"/>
      </p:ext>
    </p:extLst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898798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908721"/>
            <a:ext cx="6815667" cy="52174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060849"/>
            <a:ext cx="4011084" cy="40653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26F4-BA54-41FE-AD8C-2D30D677A363}" type="datetime1">
              <a:rPr lang="en-US" smtClean="0"/>
              <a:t>9/6/2022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Demystifying Learning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2912-9051-43F3-87BA-95475291ED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634714"/>
      </p:ext>
    </p:extLst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908720"/>
            <a:ext cx="7315200" cy="38188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3797-B800-4F96-BD93-A334BDFD6C6C}" type="datetime1">
              <a:rPr lang="en-US" smtClean="0"/>
              <a:t>9/6/2022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Demystifying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2912-9051-43F3-87BA-95475291ED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128743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16833"/>
            <a:ext cx="5384800" cy="42093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16833"/>
            <a:ext cx="5384800" cy="42093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BEDEB-AC16-4FC1-A947-FC49871F3DB9}" type="datetime1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Demystifying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72479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25142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564904"/>
            <a:ext cx="5386917" cy="35612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916832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64904"/>
            <a:ext cx="5389033" cy="35612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6EFC-2D46-4C97-B0C1-2785374A7D9D}" type="datetime1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Demystifying Learning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72361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BF03-6F72-4131-8DCC-4B86F8EB3A22}" type="datetime1">
              <a:rPr lang="en-US" smtClean="0"/>
              <a:t>9/6/2022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Demystifying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04515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10480-14D5-45AC-BF02-4BF23A143311}" type="datetime1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Demystifying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04530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898798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908721"/>
            <a:ext cx="6815667" cy="52174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060849"/>
            <a:ext cx="4011084" cy="40653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A3C5-3C5C-48FD-8BFF-4B3E39967926}" type="datetime1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Demystifying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44831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908720"/>
            <a:ext cx="7315200" cy="38188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A2128-BD70-4628-B9E9-8C2175AD5284}" type="datetime1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Demystifying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44401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908720"/>
            <a:ext cx="109728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060849"/>
            <a:ext cx="10972800" cy="4065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E75711F-C111-454E-8A36-33F4874EE0B1}" type="datetime1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39616" y="6356351"/>
            <a:ext cx="6912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Demystifying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112224" y="188640"/>
            <a:ext cx="3470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Indian Institute</a:t>
            </a:r>
            <a:r>
              <a:rPr lang="en-US" sz="1600" b="1" baseline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 of Technology </a:t>
            </a:r>
            <a:r>
              <a:rPr lang="en-US" sz="1600" b="1" baseline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Kharagpur</a:t>
            </a:r>
            <a:endParaRPr lang="en-US" sz="1600" b="1" baseline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  <a:p>
            <a:pPr algn="r"/>
            <a:r>
              <a:rPr lang="en-US" sz="1600" b="0" baseline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Centre of Excellence in Artificial Intelligence</a:t>
            </a:r>
            <a:endParaRPr lang="en-US" sz="1600" b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85" y="116632"/>
            <a:ext cx="659131" cy="720000"/>
          </a:xfrm>
          <a:prstGeom prst="rect">
            <a:avLst/>
          </a:prstGeom>
        </p:spPr>
      </p:pic>
      <p:sp>
        <p:nvSpPr>
          <p:cNvPr id="9" name="Chevron 8"/>
          <p:cNvSpPr/>
          <p:nvPr/>
        </p:nvSpPr>
        <p:spPr>
          <a:xfrm>
            <a:off x="839416" y="0"/>
            <a:ext cx="648072" cy="836632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99456" y="80"/>
            <a:ext cx="648072" cy="836632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hevron 10"/>
          <p:cNvSpPr/>
          <p:nvPr/>
        </p:nvSpPr>
        <p:spPr>
          <a:xfrm>
            <a:off x="1559496" y="80"/>
            <a:ext cx="648072" cy="836632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hevron 11"/>
          <p:cNvSpPr/>
          <p:nvPr/>
        </p:nvSpPr>
        <p:spPr>
          <a:xfrm flipH="1">
            <a:off x="7608168" y="80"/>
            <a:ext cx="648072" cy="836632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 flipH="1">
            <a:off x="7248128" y="80"/>
            <a:ext cx="648072" cy="836632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hevron 13"/>
          <p:cNvSpPr/>
          <p:nvPr/>
        </p:nvSpPr>
        <p:spPr>
          <a:xfrm flipH="1">
            <a:off x="6888088" y="80"/>
            <a:ext cx="648072" cy="836632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414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ransition spd="med">
    <p:fade/>
  </p:transition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908720"/>
            <a:ext cx="109728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060849"/>
            <a:ext cx="10972800" cy="4065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BEA1573B-C4E0-476B-AB04-3AC310C65F90}" type="datetime1">
              <a:rPr lang="en-US" smtClean="0"/>
              <a:t>9/6/2022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39616" y="6356351"/>
            <a:ext cx="6912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GB"/>
              <a:t>Demystifying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8112224" y="188640"/>
            <a:ext cx="3470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Indian Institute</a:t>
            </a:r>
            <a:r>
              <a:rPr lang="en-US" sz="1600" b="1" baseline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 of Technology </a:t>
            </a:r>
            <a:r>
              <a:rPr lang="en-US" sz="1600" b="1" baseline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Kharagpur</a:t>
            </a:r>
            <a:endParaRPr lang="en-US" sz="1600" b="1" baseline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  <a:p>
            <a:pPr algn="r"/>
            <a:r>
              <a:rPr lang="en-US" sz="1600" b="0" baseline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Centre of Excellence in Artificial Intelligence</a:t>
            </a:r>
            <a:endParaRPr lang="en-US" sz="1600" b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85" y="116632"/>
            <a:ext cx="659131" cy="720000"/>
          </a:xfrm>
          <a:prstGeom prst="rect">
            <a:avLst/>
          </a:prstGeom>
        </p:spPr>
      </p:pic>
      <p:sp>
        <p:nvSpPr>
          <p:cNvPr id="9" name="Chevron 8"/>
          <p:cNvSpPr/>
          <p:nvPr/>
        </p:nvSpPr>
        <p:spPr>
          <a:xfrm>
            <a:off x="839416" y="0"/>
            <a:ext cx="648072" cy="836632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99456" y="80"/>
            <a:ext cx="648072" cy="836632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hevron 10"/>
          <p:cNvSpPr/>
          <p:nvPr/>
        </p:nvSpPr>
        <p:spPr>
          <a:xfrm>
            <a:off x="1559496" y="80"/>
            <a:ext cx="648072" cy="836632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hevron 11"/>
          <p:cNvSpPr/>
          <p:nvPr/>
        </p:nvSpPr>
        <p:spPr>
          <a:xfrm flipH="1">
            <a:off x="7608168" y="80"/>
            <a:ext cx="648072" cy="836632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 flipH="1">
            <a:off x="7248128" y="80"/>
            <a:ext cx="648072" cy="836632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hevron 13"/>
          <p:cNvSpPr/>
          <p:nvPr/>
        </p:nvSpPr>
        <p:spPr>
          <a:xfrm flipH="1">
            <a:off x="6888088" y="80"/>
            <a:ext cx="648072" cy="836632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63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</p:sldLayoutIdLst>
  <p:transition spd="med">
    <p:fade/>
  </p:transition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908720"/>
            <a:ext cx="109728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060849"/>
            <a:ext cx="10972800" cy="4065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B04F4968-F75E-42EE-8181-C603E12C30B7}" type="datetime1">
              <a:rPr lang="en-US" smtClean="0"/>
              <a:t>9/6/2022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39616" y="6356351"/>
            <a:ext cx="6912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IN"/>
              <a:t>Demystifying Learning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8112224" y="188640"/>
            <a:ext cx="3470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Indian Institute</a:t>
            </a:r>
            <a:r>
              <a:rPr lang="en-US" sz="1600" b="1" baseline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 of Technology </a:t>
            </a:r>
            <a:r>
              <a:rPr lang="en-US" sz="1600" b="1" baseline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Kharagpur</a:t>
            </a:r>
            <a:endParaRPr lang="en-US" sz="1600" b="1" baseline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  <a:p>
            <a:pPr algn="r"/>
            <a:r>
              <a:rPr lang="en-US" sz="1600" b="0" baseline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Centre of Excellence in Artificial Intelligence</a:t>
            </a:r>
            <a:endParaRPr lang="en-US" sz="1600" b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85" y="116632"/>
            <a:ext cx="659131" cy="720000"/>
          </a:xfrm>
          <a:prstGeom prst="rect">
            <a:avLst/>
          </a:prstGeom>
        </p:spPr>
      </p:pic>
      <p:sp>
        <p:nvSpPr>
          <p:cNvPr id="9" name="Chevron 8"/>
          <p:cNvSpPr/>
          <p:nvPr/>
        </p:nvSpPr>
        <p:spPr>
          <a:xfrm>
            <a:off x="839416" y="0"/>
            <a:ext cx="648072" cy="836632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99456" y="80"/>
            <a:ext cx="648072" cy="836632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hevron 10"/>
          <p:cNvSpPr/>
          <p:nvPr/>
        </p:nvSpPr>
        <p:spPr>
          <a:xfrm>
            <a:off x="1559496" y="80"/>
            <a:ext cx="648072" cy="836632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hevron 11"/>
          <p:cNvSpPr/>
          <p:nvPr/>
        </p:nvSpPr>
        <p:spPr>
          <a:xfrm flipH="1">
            <a:off x="7608168" y="80"/>
            <a:ext cx="648072" cy="836632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 flipH="1">
            <a:off x="7248128" y="80"/>
            <a:ext cx="648072" cy="836632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hevron 13"/>
          <p:cNvSpPr/>
          <p:nvPr/>
        </p:nvSpPr>
        <p:spPr>
          <a:xfrm flipH="1">
            <a:off x="6888088" y="80"/>
            <a:ext cx="648072" cy="836632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99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</p:sldLayoutIdLst>
  <p:transition spd="med">
    <p:fade/>
  </p:transition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908720"/>
            <a:ext cx="109728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060849"/>
            <a:ext cx="10972800" cy="4065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B23F9377-A11E-4D62-ABE7-961925F4377E}" type="datetime1">
              <a:rPr lang="en-US" smtClean="0"/>
              <a:t>9/6/2022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39616" y="6356351"/>
            <a:ext cx="6912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IN"/>
              <a:t>Demystifying Learning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8112224" y="188640"/>
            <a:ext cx="3470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Indian Institute</a:t>
            </a:r>
            <a:r>
              <a:rPr lang="en-US" sz="1600" b="1" baseline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 of Technology </a:t>
            </a:r>
            <a:r>
              <a:rPr lang="en-US" sz="1600" b="1" baseline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Kharagpur</a:t>
            </a:r>
            <a:endParaRPr lang="en-US" sz="1600" b="1" baseline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  <a:p>
            <a:pPr algn="r"/>
            <a:r>
              <a:rPr lang="en-US" sz="1600" b="0" baseline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Centre of Excellence in Artificial Intelligence</a:t>
            </a:r>
            <a:endParaRPr lang="en-US" sz="1600" b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85" y="116632"/>
            <a:ext cx="659131" cy="720000"/>
          </a:xfrm>
          <a:prstGeom prst="rect">
            <a:avLst/>
          </a:prstGeom>
        </p:spPr>
      </p:pic>
      <p:sp>
        <p:nvSpPr>
          <p:cNvPr id="9" name="Chevron 8"/>
          <p:cNvSpPr/>
          <p:nvPr/>
        </p:nvSpPr>
        <p:spPr>
          <a:xfrm>
            <a:off x="839416" y="0"/>
            <a:ext cx="648072" cy="836632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99456" y="80"/>
            <a:ext cx="648072" cy="836632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hevron 10"/>
          <p:cNvSpPr/>
          <p:nvPr/>
        </p:nvSpPr>
        <p:spPr>
          <a:xfrm>
            <a:off x="1559496" y="80"/>
            <a:ext cx="648072" cy="836632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hevron 11"/>
          <p:cNvSpPr/>
          <p:nvPr/>
        </p:nvSpPr>
        <p:spPr>
          <a:xfrm flipH="1">
            <a:off x="7608168" y="80"/>
            <a:ext cx="648072" cy="836632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 flipH="1">
            <a:off x="7248128" y="80"/>
            <a:ext cx="648072" cy="836632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hevron 13"/>
          <p:cNvSpPr/>
          <p:nvPr/>
        </p:nvSpPr>
        <p:spPr>
          <a:xfrm flipH="1">
            <a:off x="6888088" y="80"/>
            <a:ext cx="648072" cy="836632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4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</p:sldLayoutIdLst>
  <p:transition spd="med">
    <p:fade/>
  </p:transition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3WvtEFJGp-8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7568" y="2235200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/>
                <a:cs typeface="Segoe UI"/>
              </a:rPr>
              <a:t>Demystifying Learning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42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6821A-E04D-4D1F-9EC5-AB8B9DC93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 Cliff Experiment </a:t>
            </a:r>
          </a:p>
        </p:txBody>
      </p:sp>
      <p:pic>
        <p:nvPicPr>
          <p:cNvPr id="5" name="Online Media 4" title="Gibson - Visual cliff experiments (affordances) - 1960s">
            <a:hlinkClick r:id="" action="ppaction://media"/>
            <a:extLst>
              <a:ext uri="{FF2B5EF4-FFF2-40B4-BE49-F238E27FC236}">
                <a16:creationId xmlns:a16="http://schemas.microsoft.com/office/drawing/2014/main" id="{92BDB9D2-A40B-40C3-ADF0-118E2F007CEF}"/>
              </a:ext>
            </a:extLst>
          </p:cNvPr>
          <p:cNvPicPr>
            <a:picLocks noGrp="1" noRot="1" noChangeAspect="1"/>
          </p:cNvPicPr>
          <p:nvPr>
            <p:ph sz="half"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24476" y="2286000"/>
            <a:ext cx="5469925" cy="3076833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91BC3B-0083-4C63-852C-E2AF4F9C4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2286000"/>
            <a:ext cx="5384800" cy="3076833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Gibson and Walk (1960), Cornell University.</a:t>
            </a:r>
          </a:p>
          <a:p>
            <a:r>
              <a:rPr lang="en-IN" dirty="0"/>
              <a:t>Depth perception in human and other animal species.</a:t>
            </a:r>
          </a:p>
          <a:p>
            <a:r>
              <a:rPr lang="en-IN" dirty="0"/>
              <a:t>Experiment ↔ Learning ?</a:t>
            </a:r>
          </a:p>
          <a:p>
            <a:r>
              <a:rPr lang="en-IN" dirty="0"/>
              <a:t>Learning: </a:t>
            </a:r>
            <a:br>
              <a:rPr lang="en-IN" dirty="0"/>
            </a:br>
            <a:r>
              <a:rPr lang="en-IN" dirty="0"/>
              <a:t>   </a:t>
            </a:r>
            <a:r>
              <a:rPr lang="en-IN" sz="1700" dirty="0"/>
              <a:t>do task-&gt; fail -&gt; experience -&gt; repeat till success. </a:t>
            </a:r>
          </a:p>
          <a:p>
            <a:endParaRPr lang="en-IN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62889DD-44E8-404A-B398-A2B334D26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BB9F-6410-4C69-90A4-156170DBEDE7}" type="datetime1">
              <a:rPr lang="en-US" smtClean="0"/>
              <a:t>9/6/2022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7855396-1B5D-497F-88A6-340B1C894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Demystifying Learning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F8A85F7-B5BE-4FA9-A3BF-993EFDA3A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C509B9-D961-4B49-B778-8692C1AA3D43}"/>
              </a:ext>
            </a:extLst>
          </p:cNvPr>
          <p:cNvSpPr txBox="1"/>
          <p:nvPr/>
        </p:nvSpPr>
        <p:spPr>
          <a:xfrm>
            <a:off x="609601" y="5887844"/>
            <a:ext cx="36836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Source : https://en.wikipedia.org/wiki/Visual_cliff</a:t>
            </a:r>
          </a:p>
        </p:txBody>
      </p:sp>
    </p:spTree>
    <p:extLst>
      <p:ext uri="{BB962C8B-B14F-4D97-AF65-F5344CB8AC3E}">
        <p14:creationId xmlns:p14="http://schemas.microsoft.com/office/powerpoint/2010/main" val="2881118283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loud 15">
            <a:extLst>
              <a:ext uri="{FF2B5EF4-FFF2-40B4-BE49-F238E27FC236}">
                <a16:creationId xmlns:a16="http://schemas.microsoft.com/office/drawing/2014/main" id="{AA561529-B457-4A74-9DF8-501E3E1028AD}"/>
              </a:ext>
            </a:extLst>
          </p:cNvPr>
          <p:cNvSpPr/>
          <p:nvPr/>
        </p:nvSpPr>
        <p:spPr>
          <a:xfrm rot="11374844">
            <a:off x="1674914" y="2422609"/>
            <a:ext cx="2844800" cy="2245421"/>
          </a:xfrm>
          <a:prstGeom prst="cloud">
            <a:avLst/>
          </a:prstGeom>
          <a:solidFill>
            <a:srgbClr val="F2F2F2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9ADABF-A7DF-4BC4-924A-E7792382C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Need for Learning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08EDF-C173-4FC7-BDCE-8879077FA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2687" y="2513762"/>
            <a:ext cx="5241072" cy="2398689"/>
          </a:xfrm>
        </p:spPr>
        <p:txBody>
          <a:bodyPr/>
          <a:lstStyle/>
          <a:p>
            <a:r>
              <a:rPr lang="en-IN" dirty="0"/>
              <a:t>Blocks of Learning:</a:t>
            </a:r>
          </a:p>
          <a:p>
            <a:pPr lvl="1"/>
            <a:r>
              <a:rPr lang="en-IN" dirty="0"/>
              <a:t>Information</a:t>
            </a:r>
          </a:p>
          <a:p>
            <a:pPr lvl="1"/>
            <a:r>
              <a:rPr lang="en-IN" dirty="0"/>
              <a:t>Knowledge </a:t>
            </a:r>
          </a:p>
          <a:p>
            <a:pPr lvl="1"/>
            <a:r>
              <a:rPr lang="en-IN" dirty="0"/>
              <a:t>Experience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F6FEF8-3F61-420B-BA10-44A1E56F2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55150-3916-45AB-8490-4F1BD846D69C}" type="datetime1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DCDC2-49A5-4D6B-9951-8C27A31E1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Demystifying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77B62-C98E-4AA2-9AA9-839D298E6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6B340215-41DC-4998-A632-7D91811D6C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3" y="2242283"/>
            <a:ext cx="5384800" cy="2839086"/>
          </a:xfrm>
        </p:spPr>
      </p:pic>
    </p:spTree>
    <p:extLst>
      <p:ext uri="{BB962C8B-B14F-4D97-AF65-F5344CB8AC3E}">
        <p14:creationId xmlns:p14="http://schemas.microsoft.com/office/powerpoint/2010/main" val="2859325945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ADABF-A7DF-4BC4-924A-E7792382C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Need for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E604F-A596-4B7B-9B60-11A5A87142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797780"/>
            <a:ext cx="5384800" cy="1841128"/>
          </a:xfrm>
        </p:spPr>
        <p:txBody>
          <a:bodyPr/>
          <a:lstStyle/>
          <a:p>
            <a:r>
              <a:rPr lang="en-IN" dirty="0"/>
              <a:t>Data</a:t>
            </a:r>
          </a:p>
          <a:p>
            <a:r>
              <a:rPr lang="en-IN" dirty="0"/>
              <a:t>Time (Latency)</a:t>
            </a:r>
          </a:p>
          <a:p>
            <a:r>
              <a:rPr lang="en-IN" dirty="0"/>
              <a:t>Services / Applications</a:t>
            </a:r>
          </a:p>
          <a:p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F6FEF8-3F61-420B-BA10-44A1E56F2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9B95F-B7BD-4FBE-B4A2-76C689CE771E}" type="datetime1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DCDC2-49A5-4D6B-9951-8C27A31E1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Demystifying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77B62-C98E-4AA2-9AA9-839D298E6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  <p:pic>
        <p:nvPicPr>
          <p:cNvPr id="1028" name="Picture 4" descr="The five V's, seven virtues and ten rules of big data engagement for  official statistics - IOS Press">
            <a:extLst>
              <a:ext uri="{FF2B5EF4-FFF2-40B4-BE49-F238E27FC236}">
                <a16:creationId xmlns:a16="http://schemas.microsoft.com/office/drawing/2014/main" id="{E065FB9D-B028-4923-BC37-A642A7FB7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711" y="1916832"/>
            <a:ext cx="5659689" cy="3868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CE1281-730D-4B15-A2AF-6A34E625693C}"/>
              </a:ext>
            </a:extLst>
          </p:cNvPr>
          <p:cNvSpPr txBox="1"/>
          <p:nvPr/>
        </p:nvSpPr>
        <p:spPr>
          <a:xfrm>
            <a:off x="609601" y="5887844"/>
            <a:ext cx="36836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Source : https://content.iospress.com/articles/statistical-journal-of-the-iaos/sji190595</a:t>
            </a:r>
          </a:p>
        </p:txBody>
      </p:sp>
    </p:spTree>
    <p:extLst>
      <p:ext uri="{BB962C8B-B14F-4D97-AF65-F5344CB8AC3E}">
        <p14:creationId xmlns:p14="http://schemas.microsoft.com/office/powerpoint/2010/main" val="2103511098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1DD12-C4A3-4EAD-9CA2-D13AEF7EA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Learning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488AB1-A925-4734-AEB3-5065B30C27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82" t="27694" r="4527" b="18411"/>
          <a:stretch/>
        </p:blipFill>
        <p:spPr>
          <a:xfrm>
            <a:off x="2765501" y="2464419"/>
            <a:ext cx="6786883" cy="2330605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81ED002-B9CF-4185-8735-B01DC6D7B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C9B1-CD7E-4CA5-9DAB-DB2B80AF26AD}" type="datetime1">
              <a:rPr lang="en-US" smtClean="0"/>
              <a:t>9/6/2022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8B3C6CB-282E-47A8-AEFC-A15E43848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Demystifying Learning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D913E9F-57FA-4172-A059-0E631FAB8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D1915E-AA8D-442D-8CB3-41091760C066}"/>
              </a:ext>
            </a:extLst>
          </p:cNvPr>
          <p:cNvSpPr txBox="1"/>
          <p:nvPr/>
        </p:nvSpPr>
        <p:spPr>
          <a:xfrm>
            <a:off x="609601" y="5887844"/>
            <a:ext cx="36836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Source : www.facweb.iitkgp.ac.in/~debdoot/courses/AI61002/Spr2020/</a:t>
            </a:r>
          </a:p>
        </p:txBody>
      </p:sp>
    </p:spTree>
    <p:extLst>
      <p:ext uri="{BB962C8B-B14F-4D97-AF65-F5344CB8AC3E}">
        <p14:creationId xmlns:p14="http://schemas.microsoft.com/office/powerpoint/2010/main" val="3160255958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MST Style">
      <a:majorFont>
        <a:latin typeface="Arial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335606B-7050-4E69-AC65-682EBD6603E2}" vid="{F7772066-DD93-4905-B7F0-89B13E920EB9}"/>
    </a:ext>
  </a:extLst>
</a:theme>
</file>

<file path=ppt/theme/theme2.xml><?xml version="1.0" encoding="utf-8"?>
<a:theme xmlns:a="http://schemas.openxmlformats.org/drawingml/2006/main" name="EE_template_ne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MST Style">
      <a:majorFont>
        <a:latin typeface="Arial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E_template_new" id="{1EA8C54B-55DB-4D4A-B9F6-21029C7D78B6}" vid="{666868C4-20E4-4648-93B8-BE180074A7E5}"/>
    </a:ext>
  </a:extLst>
</a:theme>
</file>

<file path=ppt/theme/theme3.xml><?xml version="1.0" encoding="utf-8"?>
<a:theme xmlns:a="http://schemas.openxmlformats.org/drawingml/2006/main" name="1_EE_template_ne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MST Style">
      <a:majorFont>
        <a:latin typeface="Arial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E_template_new" id="{1EA8C54B-55DB-4D4A-B9F6-21029C7D78B6}" vid="{666868C4-20E4-4648-93B8-BE180074A7E5}"/>
    </a:ext>
  </a:extLst>
</a:theme>
</file>

<file path=ppt/theme/theme4.xml><?xml version="1.0" encoding="utf-8"?>
<a:theme xmlns:a="http://schemas.openxmlformats.org/drawingml/2006/main" name="2_EE_template_ne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MST Style">
      <a:majorFont>
        <a:latin typeface="Arial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E_template_new" id="{1EA8C54B-55DB-4D4A-B9F6-21029C7D78B6}" vid="{666868C4-20E4-4648-93B8-BE180074A7E5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462</TotalTime>
  <Words>132</Words>
  <Application>Microsoft Office PowerPoint</Application>
  <PresentationFormat>Widescreen</PresentationFormat>
  <Paragraphs>32</Paragraphs>
  <Slides>5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Arial Narrow</vt:lpstr>
      <vt:lpstr>Calibri</vt:lpstr>
      <vt:lpstr>Segoe UI</vt:lpstr>
      <vt:lpstr>Theme1</vt:lpstr>
      <vt:lpstr>EE_template_new</vt:lpstr>
      <vt:lpstr>1_EE_template_new</vt:lpstr>
      <vt:lpstr>2_EE_template_new</vt:lpstr>
      <vt:lpstr>Demystifying Learning </vt:lpstr>
      <vt:lpstr>Visual Cliff Experiment </vt:lpstr>
      <vt:lpstr>Need for Learning</vt:lpstr>
      <vt:lpstr>Need for Machines</vt:lpstr>
      <vt:lpstr>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Sista Raviteja</cp:lastModifiedBy>
  <cp:revision>9</cp:revision>
  <dcterms:created xsi:type="dcterms:W3CDTF">2022-09-05T22:06:26Z</dcterms:created>
  <dcterms:modified xsi:type="dcterms:W3CDTF">2022-09-06T05:53:19Z</dcterms:modified>
</cp:coreProperties>
</file>