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3" r:id="rId2"/>
    <p:sldId id="281" r:id="rId3"/>
    <p:sldId id="350" r:id="rId4"/>
    <p:sldId id="356" r:id="rId5"/>
    <p:sldId id="351" r:id="rId6"/>
    <p:sldId id="357" r:id="rId7"/>
    <p:sldId id="358" r:id="rId8"/>
    <p:sldId id="360" r:id="rId9"/>
    <p:sldId id="359" r:id="rId10"/>
    <p:sldId id="364" r:id="rId11"/>
    <p:sldId id="367" r:id="rId12"/>
    <p:sldId id="368" r:id="rId13"/>
    <p:sldId id="371" r:id="rId14"/>
    <p:sldId id="366" r:id="rId15"/>
    <p:sldId id="370" r:id="rId16"/>
    <p:sldId id="369" r:id="rId17"/>
    <p:sldId id="365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7CD9D-C965-4231-AD5B-835883F508B3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EF63-3ECD-426E-88C0-941F685E9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67E7-7364-4E42-AFE2-E167CAB90E99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2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3E9C-617B-4B1F-BAC0-6DF8C375D0DB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5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29D0-6926-4151-9A8A-C9247B856D38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3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8168-825C-4D4C-9A27-A70C57CFD535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4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CC59-FD6D-4A32-994C-DBC9EDAB86EE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98E0-B2DA-4FF4-A9C5-119908603E56}" type="datetime1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7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C02C-5AE4-4B45-98A2-D630F290615C}" type="datetime1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4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4917-02FF-4A5A-9B0D-ACE5A1190717}" type="datetime1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6337-C2DF-47D6-948D-D4020F1E3C58}" type="datetime1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B182C-E033-428A-9376-CB00DEB4F31D}" type="datetime1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2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2FB7-1F85-4F2E-A227-E68BF718E4C6}" type="datetime1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08 March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7AAB-6C5B-42E5-9070-42A047897BEC}" type="datetime1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08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D31F-9115-4E6C-8DA0-8019597C2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4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A7DAB1-63E0-D579-2CF5-E9CB35F43DA3}"/>
              </a:ext>
            </a:extLst>
          </p:cNvPr>
          <p:cNvSpPr txBox="1"/>
          <p:nvPr/>
        </p:nvSpPr>
        <p:spPr>
          <a:xfrm>
            <a:off x="1019558" y="5718725"/>
            <a:ext cx="43701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Centre of Excellence in Artificial Intelligence</a:t>
            </a:r>
            <a:endParaRPr lang="en-US"/>
          </a:p>
          <a:p>
            <a:pPr algn="ctr"/>
            <a:r>
              <a:rPr lang="en-IN">
                <a:latin typeface="Times New Roman"/>
                <a:cs typeface="Times New Roman"/>
              </a:rPr>
              <a:t>Indian Institute Of Technology, Kharagpur</a:t>
            </a:r>
            <a:endParaRPr lang="en-IN">
              <a:ea typeface="+mn-lt"/>
              <a:cs typeface="+mn-lt"/>
            </a:endParaRPr>
          </a:p>
          <a:p>
            <a:pPr algn="ctr"/>
            <a:endParaRPr lang="en-IN"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C31D80-9B55-6132-0D22-5E23827EE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0" y="4233517"/>
            <a:ext cx="1289240" cy="12514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A89C93-69F1-EDB7-0569-48459ECBD378}"/>
              </a:ext>
            </a:extLst>
          </p:cNvPr>
          <p:cNvSpPr txBox="1"/>
          <p:nvPr/>
        </p:nvSpPr>
        <p:spPr>
          <a:xfrm>
            <a:off x="1740418" y="324621"/>
            <a:ext cx="8189705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dirty="0">
                <a:latin typeface="CMBX10"/>
              </a:rPr>
              <a:t>O</a:t>
            </a:r>
            <a:r>
              <a:rPr lang="en-US" sz="3200" b="1" i="0" u="none" strike="noStrike" baseline="0" dirty="0">
                <a:latin typeface="CMBX10"/>
              </a:rPr>
              <a:t>nline </a:t>
            </a:r>
            <a:r>
              <a:rPr lang="en-US" sz="3200" b="1" dirty="0">
                <a:latin typeface="CMBX10"/>
              </a:rPr>
              <a:t>Value</a:t>
            </a:r>
            <a:r>
              <a:rPr lang="en-US" sz="3200" b="1" i="0" u="none" strike="noStrike" baseline="0" dirty="0">
                <a:latin typeface="CMBX10"/>
              </a:rPr>
              <a:t> </a:t>
            </a:r>
            <a:r>
              <a:rPr lang="en-US" sz="3200" b="1" dirty="0">
                <a:latin typeface="CMBX10"/>
              </a:rPr>
              <a:t>Added Course</a:t>
            </a:r>
            <a:r>
              <a:rPr lang="en-US" sz="3200" b="1" i="0" u="none" strike="noStrike" baseline="0" dirty="0">
                <a:latin typeface="CMBX10"/>
              </a:rPr>
              <a:t> on Machine Learning, Deep Learning and Neural Networks</a:t>
            </a:r>
            <a:endParaRPr lang="en-US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9F5860-F8A6-14EF-2E16-200535223837}"/>
              </a:ext>
            </a:extLst>
          </p:cNvPr>
          <p:cNvSpPr txBox="1"/>
          <p:nvPr/>
        </p:nvSpPr>
        <p:spPr>
          <a:xfrm>
            <a:off x="10833652" y="5768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D68C4-A2E9-3A55-80C7-9AF8D7E0BFEE}"/>
              </a:ext>
            </a:extLst>
          </p:cNvPr>
          <p:cNvSpPr txBox="1"/>
          <p:nvPr/>
        </p:nvSpPr>
        <p:spPr>
          <a:xfrm flipH="1">
            <a:off x="4001136" y="2510320"/>
            <a:ext cx="351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Conducted by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83C40-E01A-82DB-3A96-55F5C1D503F6}"/>
              </a:ext>
            </a:extLst>
          </p:cNvPr>
          <p:cNvSpPr txBox="1"/>
          <p:nvPr/>
        </p:nvSpPr>
        <p:spPr>
          <a:xfrm flipH="1">
            <a:off x="2511951" y="3062898"/>
            <a:ext cx="680561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/>
              <a:t>Mr. Anupam Borthakur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43FAD-F80F-A607-BC21-3A2472F1F4B8}"/>
              </a:ext>
            </a:extLst>
          </p:cNvPr>
          <p:cNvSpPr txBox="1"/>
          <p:nvPr/>
        </p:nvSpPr>
        <p:spPr>
          <a:xfrm>
            <a:off x="3785481" y="622486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IN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E245A-9EEA-6CEC-9FDF-47DE3DA2E913}"/>
              </a:ext>
            </a:extLst>
          </p:cNvPr>
          <p:cNvSpPr txBox="1"/>
          <p:nvPr/>
        </p:nvSpPr>
        <p:spPr>
          <a:xfrm flipH="1">
            <a:off x="3443023" y="3582840"/>
            <a:ext cx="4936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Prime Minister’s Research Fellows (PMRF)</a:t>
            </a:r>
          </a:p>
        </p:txBody>
      </p:sp>
      <p:pic>
        <p:nvPicPr>
          <p:cNvPr id="2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34D2FBA-1363-5459-930B-0CE6007D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64" y="4085822"/>
            <a:ext cx="1562639" cy="1551906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ADF7855-EE18-EAA1-88FB-78C1D071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047" y="6005254"/>
            <a:ext cx="1873877" cy="868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98CB39-AE49-0F87-5FCD-E944B87193F3}"/>
              </a:ext>
            </a:extLst>
          </p:cNvPr>
          <p:cNvSpPr txBox="1"/>
          <p:nvPr/>
        </p:nvSpPr>
        <p:spPr>
          <a:xfrm>
            <a:off x="5183727" y="5718724"/>
            <a:ext cx="51751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/>
              <a:t>Department of Electrical and Electronics </a:t>
            </a:r>
            <a:r>
              <a:rPr lang="en-IN" err="1"/>
              <a:t>Engg</a:t>
            </a:r>
            <a:r>
              <a:rPr lang="en-IN"/>
              <a:t>. </a:t>
            </a:r>
            <a:endParaRPr lang="en-IN">
              <a:cs typeface="Calibri"/>
            </a:endParaRPr>
          </a:p>
          <a:p>
            <a:pPr algn="ctr"/>
            <a:r>
              <a:rPr lang="en-IN">
                <a:latin typeface="Times New Roman"/>
                <a:cs typeface="Times New Roman"/>
              </a:rPr>
              <a:t>Sagi Rama Krishnam Raju Engineering College (A),</a:t>
            </a:r>
            <a:br>
              <a:rPr lang="en-IN">
                <a:latin typeface="Times New Roman"/>
                <a:cs typeface="Times New Roman"/>
              </a:rPr>
            </a:br>
            <a:r>
              <a:rPr lang="en-IN">
                <a:latin typeface="Times New Roman"/>
                <a:cs typeface="Times New Roman"/>
              </a:rPr>
              <a:t> </a:t>
            </a:r>
            <a:r>
              <a:rPr lang="en-IN" err="1">
                <a:latin typeface="Times New Roman"/>
                <a:cs typeface="Times New Roman"/>
              </a:rPr>
              <a:t>Bhimavaram</a:t>
            </a:r>
            <a:endParaRPr lang="en-IN" err="1">
              <a:ea typeface="+mn-lt"/>
              <a:cs typeface="+mn-lt"/>
            </a:endParaRPr>
          </a:p>
          <a:p>
            <a:pPr algn="ctr"/>
            <a:endParaRPr lang="en-IN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7DBED-D34B-128A-3610-6D86412A265D}"/>
              </a:ext>
            </a:extLst>
          </p:cNvPr>
          <p:cNvSpPr txBox="1"/>
          <p:nvPr/>
        </p:nvSpPr>
        <p:spPr>
          <a:xfrm flipH="1">
            <a:off x="4001135" y="1518634"/>
            <a:ext cx="3519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192140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10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28E71B-1099-75A2-574D-7A6C1D566DCA}"/>
              </a:ext>
            </a:extLst>
          </p:cNvPr>
          <p:cNvCxnSpPr/>
          <p:nvPr/>
        </p:nvCxnSpPr>
        <p:spPr>
          <a:xfrm>
            <a:off x="612742" y="3054285"/>
            <a:ext cx="4317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676ED27-8C30-7647-42D5-4B9874762090}"/>
              </a:ext>
            </a:extLst>
          </p:cNvPr>
          <p:cNvGrpSpPr/>
          <p:nvPr/>
        </p:nvGrpSpPr>
        <p:grpSpPr>
          <a:xfrm>
            <a:off x="8511618" y="2177592"/>
            <a:ext cx="2911311" cy="1556993"/>
            <a:chOff x="8511618" y="2177592"/>
            <a:chExt cx="2911311" cy="15569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22D2B2-F1AA-5573-1012-AC9FE4217924}"/>
                </a:ext>
              </a:extLst>
            </p:cNvPr>
            <p:cNvCxnSpPr>
              <a:cxnSpLocks/>
            </p:cNvCxnSpPr>
            <p:nvPr/>
          </p:nvCxnSpPr>
          <p:spPr>
            <a:xfrm>
              <a:off x="8511618" y="3734585"/>
              <a:ext cx="2911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0DD142-82C7-82C1-F4CA-D30F09C8F13C}"/>
                </a:ext>
              </a:extLst>
            </p:cNvPr>
            <p:cNvCxnSpPr>
              <a:cxnSpLocks/>
            </p:cNvCxnSpPr>
            <p:nvPr/>
          </p:nvCxnSpPr>
          <p:spPr>
            <a:xfrm>
              <a:off x="9822730" y="2177592"/>
              <a:ext cx="0" cy="1556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5A378B3-AAE9-22F0-3438-BBAB8DDA718E}"/>
              </a:ext>
            </a:extLst>
          </p:cNvPr>
          <p:cNvSpPr/>
          <p:nvPr/>
        </p:nvSpPr>
        <p:spPr>
          <a:xfrm>
            <a:off x="688156" y="2912882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2A9031-BDDD-2294-84F1-DDC023B0BCDE}"/>
              </a:ext>
            </a:extLst>
          </p:cNvPr>
          <p:cNvSpPr/>
          <p:nvPr/>
        </p:nvSpPr>
        <p:spPr>
          <a:xfrm>
            <a:off x="1147627" y="2912882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2678D1-EEE5-6C5C-5B4B-CC03645D0F50}"/>
              </a:ext>
            </a:extLst>
          </p:cNvPr>
          <p:cNvSpPr/>
          <p:nvPr/>
        </p:nvSpPr>
        <p:spPr>
          <a:xfrm>
            <a:off x="1613602" y="2903457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070090-212F-C2D5-D4E0-CF992A5837B2}"/>
              </a:ext>
            </a:extLst>
          </p:cNvPr>
          <p:cNvSpPr/>
          <p:nvPr/>
        </p:nvSpPr>
        <p:spPr>
          <a:xfrm>
            <a:off x="2102397" y="2912883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459585-CE7A-6454-AAF8-A9EE12760958}"/>
              </a:ext>
            </a:extLst>
          </p:cNvPr>
          <p:cNvSpPr/>
          <p:nvPr/>
        </p:nvSpPr>
        <p:spPr>
          <a:xfrm>
            <a:off x="2591192" y="2903458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AD0919-D6CC-67EE-FBE3-982F6EC68358}"/>
              </a:ext>
            </a:extLst>
          </p:cNvPr>
          <p:cNvSpPr/>
          <p:nvPr/>
        </p:nvSpPr>
        <p:spPr>
          <a:xfrm>
            <a:off x="3476009" y="2912882"/>
            <a:ext cx="309342" cy="301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A9DBA2-10D5-34F9-429A-1BB131723235}"/>
              </a:ext>
            </a:extLst>
          </p:cNvPr>
          <p:cNvSpPr/>
          <p:nvPr/>
        </p:nvSpPr>
        <p:spPr>
          <a:xfrm>
            <a:off x="3994583" y="2902888"/>
            <a:ext cx="309342" cy="301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00CF7F-FF40-7CD3-04A2-2CB2788ACBE0}"/>
              </a:ext>
            </a:extLst>
          </p:cNvPr>
          <p:cNvSpPr/>
          <p:nvPr/>
        </p:nvSpPr>
        <p:spPr>
          <a:xfrm>
            <a:off x="4462400" y="2892607"/>
            <a:ext cx="309342" cy="30165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793C4F-247E-A7D5-534B-CEAFA8272BFC}"/>
              </a:ext>
            </a:extLst>
          </p:cNvPr>
          <p:cNvSpPr/>
          <p:nvPr/>
        </p:nvSpPr>
        <p:spPr>
          <a:xfrm>
            <a:off x="8438560" y="2584640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B1588F-0451-249E-5265-85347783896E}"/>
              </a:ext>
            </a:extLst>
          </p:cNvPr>
          <p:cNvCxnSpPr>
            <a:cxnSpLocks/>
          </p:cNvCxnSpPr>
          <p:nvPr/>
        </p:nvCxnSpPr>
        <p:spPr>
          <a:xfrm flipH="1">
            <a:off x="8770450" y="1917892"/>
            <a:ext cx="2652479" cy="23245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2E281B2-DE14-35F7-ADA0-074F94D9028C}"/>
              </a:ext>
            </a:extLst>
          </p:cNvPr>
          <p:cNvSpPr/>
          <p:nvPr/>
        </p:nvSpPr>
        <p:spPr>
          <a:xfrm>
            <a:off x="9079792" y="2805260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D4C19F-C6F3-19A5-07D1-5752C00B4928}"/>
              </a:ext>
            </a:extLst>
          </p:cNvPr>
          <p:cNvSpPr/>
          <p:nvPr/>
        </p:nvSpPr>
        <p:spPr>
          <a:xfrm>
            <a:off x="8770450" y="3194263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66E187D-3F28-3ED0-02CF-11FECE0378D2}"/>
              </a:ext>
            </a:extLst>
          </p:cNvPr>
          <p:cNvSpPr/>
          <p:nvPr/>
        </p:nvSpPr>
        <p:spPr>
          <a:xfrm>
            <a:off x="10012137" y="2359380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F55957-F530-03AB-C750-C00203AA8BA8}"/>
              </a:ext>
            </a:extLst>
          </p:cNvPr>
          <p:cNvSpPr/>
          <p:nvPr/>
        </p:nvSpPr>
        <p:spPr>
          <a:xfrm>
            <a:off x="10664158" y="1957634"/>
            <a:ext cx="309342" cy="3016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9F438D-C5B9-D47E-1BAC-91B2406E9947}"/>
              </a:ext>
            </a:extLst>
          </p:cNvPr>
          <p:cNvSpPr/>
          <p:nvPr/>
        </p:nvSpPr>
        <p:spPr>
          <a:xfrm>
            <a:off x="10248864" y="3119095"/>
            <a:ext cx="309342" cy="30165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459B916-FBE1-E8FB-8173-74E42A89BF18}"/>
              </a:ext>
            </a:extLst>
          </p:cNvPr>
          <p:cNvSpPr/>
          <p:nvPr/>
        </p:nvSpPr>
        <p:spPr>
          <a:xfrm>
            <a:off x="11276372" y="2515735"/>
            <a:ext cx="309342" cy="30165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46B9E2-1056-D300-DBCE-40179CBF4BCF}"/>
              </a:ext>
            </a:extLst>
          </p:cNvPr>
          <p:cNvSpPr/>
          <p:nvPr/>
        </p:nvSpPr>
        <p:spPr>
          <a:xfrm>
            <a:off x="11012507" y="3159613"/>
            <a:ext cx="309342" cy="30165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C78DA8-6800-6496-3D30-50F3BAA98848}"/>
              </a:ext>
            </a:extLst>
          </p:cNvPr>
          <p:cNvSpPr txBox="1"/>
          <p:nvPr/>
        </p:nvSpPr>
        <p:spPr>
          <a:xfrm>
            <a:off x="2249394" y="3461269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081683-2F48-ED2C-05C9-2504DA50D431}"/>
              </a:ext>
            </a:extLst>
          </p:cNvPr>
          <p:cNvSpPr txBox="1"/>
          <p:nvPr/>
        </p:nvSpPr>
        <p:spPr>
          <a:xfrm>
            <a:off x="9594803" y="4007901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75D8C2-B8F4-DCF5-1007-6BA299B8CB6E}"/>
              </a:ext>
            </a:extLst>
          </p:cNvPr>
          <p:cNvSpPr txBox="1"/>
          <p:nvPr/>
        </p:nvSpPr>
        <p:spPr>
          <a:xfrm>
            <a:off x="5124098" y="825272"/>
            <a:ext cx="1663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1D to 2D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074187-0FA6-9B70-0AC6-B181C6EA1584}"/>
              </a:ext>
            </a:extLst>
          </p:cNvPr>
          <p:cNvCxnSpPr>
            <a:cxnSpLocks/>
          </p:cNvCxnSpPr>
          <p:nvPr/>
        </p:nvCxnSpPr>
        <p:spPr>
          <a:xfrm>
            <a:off x="5919313" y="1645636"/>
            <a:ext cx="53395" cy="4535999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3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11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A505FE-F5AB-272C-5C5D-15AA4009C26A}"/>
              </a:ext>
            </a:extLst>
          </p:cNvPr>
          <p:cNvCxnSpPr/>
          <p:nvPr/>
        </p:nvCxnSpPr>
        <p:spPr>
          <a:xfrm>
            <a:off x="5175316" y="881441"/>
            <a:ext cx="0" cy="556082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E6E90A-F131-23CE-E3C0-8321B0E91229}"/>
              </a:ext>
            </a:extLst>
          </p:cNvPr>
          <p:cNvGrpSpPr/>
          <p:nvPr/>
        </p:nvGrpSpPr>
        <p:grpSpPr>
          <a:xfrm>
            <a:off x="6098944" y="1449722"/>
            <a:ext cx="5165607" cy="341440"/>
            <a:chOff x="612742" y="2873099"/>
            <a:chExt cx="5165607" cy="34144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E7E513-9294-D805-8CBA-BD64E5912E6A}"/>
                </a:ext>
              </a:extLst>
            </p:cNvPr>
            <p:cNvCxnSpPr>
              <a:cxnSpLocks/>
            </p:cNvCxnSpPr>
            <p:nvPr/>
          </p:nvCxnSpPr>
          <p:spPr>
            <a:xfrm>
              <a:off x="612742" y="3054285"/>
              <a:ext cx="5165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100564-EDBF-DAB5-A967-E687E497C999}"/>
                </a:ext>
              </a:extLst>
            </p:cNvPr>
            <p:cNvSpPr/>
            <p:nvPr/>
          </p:nvSpPr>
          <p:spPr>
            <a:xfrm>
              <a:off x="688156" y="2912882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39DDB0-4F2B-F2A8-B45C-641821551CC9}"/>
                </a:ext>
              </a:extLst>
            </p:cNvPr>
            <p:cNvSpPr/>
            <p:nvPr/>
          </p:nvSpPr>
          <p:spPr>
            <a:xfrm>
              <a:off x="1147627" y="2912882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CCED99-CB1A-7579-39DE-62190CC196DD}"/>
                </a:ext>
              </a:extLst>
            </p:cNvPr>
            <p:cNvSpPr/>
            <p:nvPr/>
          </p:nvSpPr>
          <p:spPr>
            <a:xfrm>
              <a:off x="1613602" y="2903457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34B4A3-5755-85C9-E451-AC52F53EE1BD}"/>
                </a:ext>
              </a:extLst>
            </p:cNvPr>
            <p:cNvSpPr/>
            <p:nvPr/>
          </p:nvSpPr>
          <p:spPr>
            <a:xfrm>
              <a:off x="2102397" y="2912883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2B659A-7FCD-6544-6676-D8B5A13AAA88}"/>
                </a:ext>
              </a:extLst>
            </p:cNvPr>
            <p:cNvSpPr/>
            <p:nvPr/>
          </p:nvSpPr>
          <p:spPr>
            <a:xfrm>
              <a:off x="2591192" y="2903458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7E56DB-373A-E14B-B844-8DF82F373EC3}"/>
                </a:ext>
              </a:extLst>
            </p:cNvPr>
            <p:cNvSpPr/>
            <p:nvPr/>
          </p:nvSpPr>
          <p:spPr>
            <a:xfrm>
              <a:off x="4478216" y="2893374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3A9AF6-8EE4-B54E-F219-116A6F913833}"/>
                </a:ext>
              </a:extLst>
            </p:cNvPr>
            <p:cNvSpPr/>
            <p:nvPr/>
          </p:nvSpPr>
          <p:spPr>
            <a:xfrm>
              <a:off x="4996790" y="2883380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02B9119-8C37-CDA7-DC7E-964A5AB14013}"/>
                </a:ext>
              </a:extLst>
            </p:cNvPr>
            <p:cNvSpPr/>
            <p:nvPr/>
          </p:nvSpPr>
          <p:spPr>
            <a:xfrm>
              <a:off x="5464607" y="2873099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2FF0BB-B893-B990-C6E7-2149A5C841E9}"/>
              </a:ext>
            </a:extLst>
          </p:cNvPr>
          <p:cNvGrpSpPr/>
          <p:nvPr/>
        </p:nvGrpSpPr>
        <p:grpSpPr>
          <a:xfrm>
            <a:off x="6353947" y="3281903"/>
            <a:ext cx="5165607" cy="341440"/>
            <a:chOff x="612742" y="2873099"/>
            <a:chExt cx="5165607" cy="34144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B906E71-442B-2B78-4DD7-7F35C637C8F9}"/>
                </a:ext>
              </a:extLst>
            </p:cNvPr>
            <p:cNvCxnSpPr>
              <a:cxnSpLocks/>
            </p:cNvCxnSpPr>
            <p:nvPr/>
          </p:nvCxnSpPr>
          <p:spPr>
            <a:xfrm>
              <a:off x="612742" y="3054285"/>
              <a:ext cx="5165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38B645-6235-B8BF-FA2D-D554E0CEB24C}"/>
                </a:ext>
              </a:extLst>
            </p:cNvPr>
            <p:cNvSpPr/>
            <p:nvPr/>
          </p:nvSpPr>
          <p:spPr>
            <a:xfrm>
              <a:off x="688156" y="2912882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A11199D-76D2-F2AB-A70F-D0262B196A8D}"/>
                </a:ext>
              </a:extLst>
            </p:cNvPr>
            <p:cNvSpPr/>
            <p:nvPr/>
          </p:nvSpPr>
          <p:spPr>
            <a:xfrm>
              <a:off x="1147627" y="2912882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968C270-23BB-C91A-CB40-983E7E9F28FE}"/>
                </a:ext>
              </a:extLst>
            </p:cNvPr>
            <p:cNvSpPr/>
            <p:nvPr/>
          </p:nvSpPr>
          <p:spPr>
            <a:xfrm>
              <a:off x="1613602" y="2903457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313413-7CEE-3520-6BFD-A4E63433E290}"/>
                </a:ext>
              </a:extLst>
            </p:cNvPr>
            <p:cNvSpPr/>
            <p:nvPr/>
          </p:nvSpPr>
          <p:spPr>
            <a:xfrm>
              <a:off x="2102397" y="2912883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637980-9368-E935-0324-2156879B021C}"/>
                </a:ext>
              </a:extLst>
            </p:cNvPr>
            <p:cNvSpPr/>
            <p:nvPr/>
          </p:nvSpPr>
          <p:spPr>
            <a:xfrm>
              <a:off x="2591192" y="2903458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73E390E-7BB9-AC34-5A72-3339C57EBC57}"/>
                </a:ext>
              </a:extLst>
            </p:cNvPr>
            <p:cNvSpPr/>
            <p:nvPr/>
          </p:nvSpPr>
          <p:spPr>
            <a:xfrm>
              <a:off x="4478216" y="2893374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5CAA9D-3E38-A66B-188A-A4373161715D}"/>
                </a:ext>
              </a:extLst>
            </p:cNvPr>
            <p:cNvSpPr/>
            <p:nvPr/>
          </p:nvSpPr>
          <p:spPr>
            <a:xfrm>
              <a:off x="4996790" y="2883380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40DBD85-939E-0D44-66D4-1BDEF3A8AEF1}"/>
                </a:ext>
              </a:extLst>
            </p:cNvPr>
            <p:cNvSpPr/>
            <p:nvPr/>
          </p:nvSpPr>
          <p:spPr>
            <a:xfrm>
              <a:off x="5464607" y="2873099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51A3C7-A385-5DD8-2CD1-D328C3F9941A}"/>
              </a:ext>
            </a:extLst>
          </p:cNvPr>
          <p:cNvGrpSpPr/>
          <p:nvPr/>
        </p:nvGrpSpPr>
        <p:grpSpPr>
          <a:xfrm>
            <a:off x="6353947" y="5302209"/>
            <a:ext cx="5165607" cy="341440"/>
            <a:chOff x="612742" y="2873099"/>
            <a:chExt cx="5165607" cy="34144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14308E0-6772-A5B6-E7EE-8D598329F566}"/>
                </a:ext>
              </a:extLst>
            </p:cNvPr>
            <p:cNvCxnSpPr>
              <a:cxnSpLocks/>
            </p:cNvCxnSpPr>
            <p:nvPr/>
          </p:nvCxnSpPr>
          <p:spPr>
            <a:xfrm>
              <a:off x="612742" y="3054285"/>
              <a:ext cx="5165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CFD4AB-5F97-D5AE-259D-6BA1CBDFF0BE}"/>
                </a:ext>
              </a:extLst>
            </p:cNvPr>
            <p:cNvSpPr/>
            <p:nvPr/>
          </p:nvSpPr>
          <p:spPr>
            <a:xfrm>
              <a:off x="688156" y="2912882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B588AD-9C3D-8770-EA7D-7CE235E00B40}"/>
                </a:ext>
              </a:extLst>
            </p:cNvPr>
            <p:cNvSpPr/>
            <p:nvPr/>
          </p:nvSpPr>
          <p:spPr>
            <a:xfrm>
              <a:off x="1147627" y="2912882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0FCB61-2B7E-5358-3A7F-69109F3AD98F}"/>
                </a:ext>
              </a:extLst>
            </p:cNvPr>
            <p:cNvSpPr/>
            <p:nvPr/>
          </p:nvSpPr>
          <p:spPr>
            <a:xfrm>
              <a:off x="1613602" y="2903457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65988C-19CA-5028-A3A7-E737BA0430B7}"/>
                </a:ext>
              </a:extLst>
            </p:cNvPr>
            <p:cNvSpPr/>
            <p:nvPr/>
          </p:nvSpPr>
          <p:spPr>
            <a:xfrm>
              <a:off x="2102397" y="2912883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6C3FA-C205-B659-5447-57120F027B68}"/>
                </a:ext>
              </a:extLst>
            </p:cNvPr>
            <p:cNvSpPr/>
            <p:nvPr/>
          </p:nvSpPr>
          <p:spPr>
            <a:xfrm>
              <a:off x="2591192" y="2903458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663377-F8CE-2861-3458-6B8784DA518C}"/>
                </a:ext>
              </a:extLst>
            </p:cNvPr>
            <p:cNvSpPr/>
            <p:nvPr/>
          </p:nvSpPr>
          <p:spPr>
            <a:xfrm>
              <a:off x="4478216" y="2893374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0B58B2E-95B7-572A-C97D-39B3BB26EAEE}"/>
                </a:ext>
              </a:extLst>
            </p:cNvPr>
            <p:cNvSpPr/>
            <p:nvPr/>
          </p:nvSpPr>
          <p:spPr>
            <a:xfrm>
              <a:off x="4996790" y="2883380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FE4748-2311-F952-FB2B-C0D8B14CF947}"/>
                </a:ext>
              </a:extLst>
            </p:cNvPr>
            <p:cNvSpPr/>
            <p:nvPr/>
          </p:nvSpPr>
          <p:spPr>
            <a:xfrm>
              <a:off x="5464607" y="2873099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AEA24E2-3433-C501-FCAD-0DBBE28CB461}"/>
              </a:ext>
            </a:extLst>
          </p:cNvPr>
          <p:cNvGrpSpPr/>
          <p:nvPr/>
        </p:nvGrpSpPr>
        <p:grpSpPr>
          <a:xfrm>
            <a:off x="156697" y="2816435"/>
            <a:ext cx="4760310" cy="397023"/>
            <a:chOff x="612742" y="2873099"/>
            <a:chExt cx="5165607" cy="34143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78B99FE-ACAF-31D8-6DE4-CBCF332DE998}"/>
                </a:ext>
              </a:extLst>
            </p:cNvPr>
            <p:cNvCxnSpPr>
              <a:cxnSpLocks/>
            </p:cNvCxnSpPr>
            <p:nvPr/>
          </p:nvCxnSpPr>
          <p:spPr>
            <a:xfrm>
              <a:off x="612742" y="3054285"/>
              <a:ext cx="51656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0BAD770-DC73-DF5A-F533-8954B34D59E9}"/>
                </a:ext>
              </a:extLst>
            </p:cNvPr>
            <p:cNvSpPr/>
            <p:nvPr/>
          </p:nvSpPr>
          <p:spPr>
            <a:xfrm>
              <a:off x="688156" y="2912882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F480A3D-E047-7D97-1FB5-1BE18F6C6C01}"/>
                </a:ext>
              </a:extLst>
            </p:cNvPr>
            <p:cNvSpPr/>
            <p:nvPr/>
          </p:nvSpPr>
          <p:spPr>
            <a:xfrm>
              <a:off x="1147627" y="2912882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B131AC9-7368-B5D8-A0D7-D43E422379F3}"/>
                </a:ext>
              </a:extLst>
            </p:cNvPr>
            <p:cNvSpPr/>
            <p:nvPr/>
          </p:nvSpPr>
          <p:spPr>
            <a:xfrm>
              <a:off x="1613602" y="2903457"/>
              <a:ext cx="309342" cy="3016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B58F291-146F-9342-4631-A724E9215D07}"/>
                </a:ext>
              </a:extLst>
            </p:cNvPr>
            <p:cNvSpPr/>
            <p:nvPr/>
          </p:nvSpPr>
          <p:spPr>
            <a:xfrm>
              <a:off x="4478216" y="2893374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16B622F-4C7C-1DFF-60D8-0E1B94854316}"/>
                </a:ext>
              </a:extLst>
            </p:cNvPr>
            <p:cNvSpPr/>
            <p:nvPr/>
          </p:nvSpPr>
          <p:spPr>
            <a:xfrm>
              <a:off x="4996790" y="2883380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113F5DB-BC1E-735E-25C1-BB50E3C113E4}"/>
                </a:ext>
              </a:extLst>
            </p:cNvPr>
            <p:cNvSpPr/>
            <p:nvPr/>
          </p:nvSpPr>
          <p:spPr>
            <a:xfrm>
              <a:off x="5464607" y="2873099"/>
              <a:ext cx="309342" cy="301656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15A46D-75D1-572D-808F-9117F8A7694C}"/>
              </a:ext>
            </a:extLst>
          </p:cNvPr>
          <p:cNvCxnSpPr>
            <a:cxnSpLocks/>
          </p:cNvCxnSpPr>
          <p:nvPr/>
        </p:nvCxnSpPr>
        <p:spPr>
          <a:xfrm>
            <a:off x="2672360" y="1903748"/>
            <a:ext cx="0" cy="217613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Left 69">
            <a:extLst>
              <a:ext uri="{FF2B5EF4-FFF2-40B4-BE49-F238E27FC236}">
                <a16:creationId xmlns:a16="http://schemas.microsoft.com/office/drawing/2014/main" id="{07807529-1830-6CCA-5812-44D6E42DCA0B}"/>
              </a:ext>
            </a:extLst>
          </p:cNvPr>
          <p:cNvSpPr/>
          <p:nvPr/>
        </p:nvSpPr>
        <p:spPr>
          <a:xfrm>
            <a:off x="2794387" y="2006918"/>
            <a:ext cx="554189" cy="1877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FF79EE-1355-77FD-7805-91D28B6D3F3C}"/>
              </a:ext>
            </a:extLst>
          </p:cNvPr>
          <p:cNvSpPr txBox="1"/>
          <p:nvPr/>
        </p:nvSpPr>
        <p:spPr>
          <a:xfrm>
            <a:off x="3365836" y="1878866"/>
            <a:ext cx="117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Surface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D218485-F6AE-3606-8391-B7E33D38363A}"/>
              </a:ext>
            </a:extLst>
          </p:cNvPr>
          <p:cNvSpPr/>
          <p:nvPr/>
        </p:nvSpPr>
        <p:spPr>
          <a:xfrm>
            <a:off x="1791442" y="2851735"/>
            <a:ext cx="377071" cy="35076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A8ACE4E-43C6-8854-AB64-AFABCA610A37}"/>
              </a:ext>
            </a:extLst>
          </p:cNvPr>
          <p:cNvSpPr/>
          <p:nvPr/>
        </p:nvSpPr>
        <p:spPr>
          <a:xfrm>
            <a:off x="2971505" y="2832906"/>
            <a:ext cx="377071" cy="35076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F38578-2079-622C-D21F-A9A4A92A535D}"/>
              </a:ext>
            </a:extLst>
          </p:cNvPr>
          <p:cNvCxnSpPr>
            <a:cxnSpLocks/>
          </p:cNvCxnSpPr>
          <p:nvPr/>
        </p:nvCxnSpPr>
        <p:spPr>
          <a:xfrm>
            <a:off x="9615001" y="1147737"/>
            <a:ext cx="0" cy="115598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A2B870B-C065-E9A5-519B-534C2EE439E0}"/>
              </a:ext>
            </a:extLst>
          </p:cNvPr>
          <p:cNvSpPr/>
          <p:nvPr/>
        </p:nvSpPr>
        <p:spPr>
          <a:xfrm>
            <a:off x="9107638" y="1448588"/>
            <a:ext cx="377071" cy="35076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D3EC58C-05F7-B2DE-6038-B863F2395545}"/>
              </a:ext>
            </a:extLst>
          </p:cNvPr>
          <p:cNvCxnSpPr>
            <a:cxnSpLocks/>
          </p:cNvCxnSpPr>
          <p:nvPr/>
        </p:nvCxnSpPr>
        <p:spPr>
          <a:xfrm>
            <a:off x="8853001" y="2951201"/>
            <a:ext cx="0" cy="115598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85039C7-AF77-21A6-D316-F14D7000B03C}"/>
              </a:ext>
            </a:extLst>
          </p:cNvPr>
          <p:cNvSpPr/>
          <p:nvPr/>
        </p:nvSpPr>
        <p:spPr>
          <a:xfrm>
            <a:off x="9006755" y="3253071"/>
            <a:ext cx="377071" cy="35076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C81E9F-181F-C880-01FC-411300266967}"/>
              </a:ext>
            </a:extLst>
          </p:cNvPr>
          <p:cNvCxnSpPr>
            <a:cxnSpLocks/>
          </p:cNvCxnSpPr>
          <p:nvPr/>
        </p:nvCxnSpPr>
        <p:spPr>
          <a:xfrm>
            <a:off x="9448800" y="4905403"/>
            <a:ext cx="0" cy="115598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1C1DD7-D799-3CE6-ED87-D41F569A6583}"/>
              </a:ext>
            </a:extLst>
          </p:cNvPr>
          <p:cNvSpPr txBox="1"/>
          <p:nvPr/>
        </p:nvSpPr>
        <p:spPr>
          <a:xfrm>
            <a:off x="10003028" y="2257176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Close to Class 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ED34B4-7734-80CA-2A8D-DA2FD772931D}"/>
              </a:ext>
            </a:extLst>
          </p:cNvPr>
          <p:cNvSpPr txBox="1"/>
          <p:nvPr/>
        </p:nvSpPr>
        <p:spPr>
          <a:xfrm>
            <a:off x="5451562" y="4285868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Close to Class 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ECA398-CFEF-400B-7B36-015485B9143E}"/>
              </a:ext>
            </a:extLst>
          </p:cNvPr>
          <p:cNvSpPr txBox="1"/>
          <p:nvPr/>
        </p:nvSpPr>
        <p:spPr>
          <a:xfrm>
            <a:off x="7629370" y="614720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Middle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CF731-DFE0-AE94-71C0-9933228465F6}"/>
              </a:ext>
            </a:extLst>
          </p:cNvPr>
          <p:cNvSpPr txBox="1"/>
          <p:nvPr/>
        </p:nvSpPr>
        <p:spPr>
          <a:xfrm>
            <a:off x="1748361" y="4436375"/>
            <a:ext cx="163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point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87E41AA-5D12-28F6-A069-EEA5185E240B}"/>
              </a:ext>
            </a:extLst>
          </p:cNvPr>
          <p:cNvSpPr/>
          <p:nvPr/>
        </p:nvSpPr>
        <p:spPr>
          <a:xfrm>
            <a:off x="1791837" y="2853268"/>
            <a:ext cx="377071" cy="3507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CACBF7F-5EF1-76B6-78D1-F7318AF6DEFB}"/>
              </a:ext>
            </a:extLst>
          </p:cNvPr>
          <p:cNvSpPr/>
          <p:nvPr/>
        </p:nvSpPr>
        <p:spPr>
          <a:xfrm>
            <a:off x="2970415" y="2834426"/>
            <a:ext cx="377071" cy="350763"/>
          </a:xfrm>
          <a:prstGeom prst="ellipse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4957AB2-C0A8-F5A1-CE4C-D67AFA1DBAA0}"/>
              </a:ext>
            </a:extLst>
          </p:cNvPr>
          <p:cNvSpPr/>
          <p:nvPr/>
        </p:nvSpPr>
        <p:spPr>
          <a:xfrm>
            <a:off x="9103238" y="1452211"/>
            <a:ext cx="377071" cy="35076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335B546-EFF1-3886-D127-204EE2F173A9}"/>
              </a:ext>
            </a:extLst>
          </p:cNvPr>
          <p:cNvSpPr txBox="1"/>
          <p:nvPr/>
        </p:nvSpPr>
        <p:spPr>
          <a:xfrm>
            <a:off x="8332397" y="798424"/>
            <a:ext cx="3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the point is more close to B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6482396-10C5-C323-3573-8779700E96F4}"/>
              </a:ext>
            </a:extLst>
          </p:cNvPr>
          <p:cNvSpPr/>
          <p:nvPr/>
        </p:nvSpPr>
        <p:spPr>
          <a:xfrm>
            <a:off x="9008891" y="3248585"/>
            <a:ext cx="377071" cy="350763"/>
          </a:xfrm>
          <a:prstGeom prst="ellipse">
            <a:avLst/>
          </a:prstGeom>
          <a:solidFill>
            <a:srgbClr val="00206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120F37-ED43-2F8C-F8CE-F72C6674772A}"/>
              </a:ext>
            </a:extLst>
          </p:cNvPr>
          <p:cNvSpPr txBox="1"/>
          <p:nvPr/>
        </p:nvSpPr>
        <p:spPr>
          <a:xfrm>
            <a:off x="7724356" y="4099440"/>
            <a:ext cx="313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the point is more close to A</a:t>
            </a:r>
          </a:p>
        </p:txBody>
      </p:sp>
    </p:spTree>
    <p:extLst>
      <p:ext uri="{BB962C8B-B14F-4D97-AF65-F5344CB8AC3E}">
        <p14:creationId xmlns:p14="http://schemas.microsoft.com/office/powerpoint/2010/main" val="6356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72" grpId="0" animBg="1"/>
      <p:bldP spid="74" grpId="0" animBg="1"/>
      <p:bldP spid="79" grpId="0" animBg="1"/>
      <p:bldP spid="82" grpId="0" animBg="1"/>
      <p:bldP spid="84" grpId="0"/>
      <p:bldP spid="86" grpId="0"/>
      <p:bldP spid="88" grpId="0"/>
      <p:bldP spid="89" grpId="0"/>
      <p:bldP spid="91" grpId="0" animBg="1"/>
      <p:bldP spid="93" grpId="0" animBg="1"/>
      <p:bldP spid="95" grpId="0" animBg="1"/>
      <p:bldP spid="96" grpId="0"/>
      <p:bldP spid="98" grpId="0" animBg="1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12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BF356FD-4045-61B2-A5C1-BCBBE3E356FE}"/>
              </a:ext>
            </a:extLst>
          </p:cNvPr>
          <p:cNvGrpSpPr/>
          <p:nvPr/>
        </p:nvGrpSpPr>
        <p:grpSpPr>
          <a:xfrm>
            <a:off x="912662" y="1257025"/>
            <a:ext cx="4097488" cy="2979924"/>
            <a:chOff x="3374010" y="980388"/>
            <a:chExt cx="3139912" cy="230511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BF46564-A089-5963-25F5-D1CDF8BFF945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3285499"/>
              <a:ext cx="3139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1EF9BDB-71E1-8EC8-A486-4BFDCD0BA245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85634A2-DDF3-57C1-EF3B-981B3E5EE184}"/>
              </a:ext>
            </a:extLst>
          </p:cNvPr>
          <p:cNvSpPr/>
          <p:nvPr/>
        </p:nvSpPr>
        <p:spPr>
          <a:xfrm>
            <a:off x="1287728" y="2839579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50D4F5-88BA-3A83-CDEA-DB17C62D5A42}"/>
              </a:ext>
            </a:extLst>
          </p:cNvPr>
          <p:cNvSpPr/>
          <p:nvPr/>
        </p:nvSpPr>
        <p:spPr>
          <a:xfrm>
            <a:off x="1779493" y="3105833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49AB9C-18B4-C602-16A1-AF1E0D514629}"/>
              </a:ext>
            </a:extLst>
          </p:cNvPr>
          <p:cNvSpPr/>
          <p:nvPr/>
        </p:nvSpPr>
        <p:spPr>
          <a:xfrm>
            <a:off x="1356522" y="3530509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544CDE-90A5-457A-222D-711AFB4609F0}"/>
              </a:ext>
            </a:extLst>
          </p:cNvPr>
          <p:cNvSpPr/>
          <p:nvPr/>
        </p:nvSpPr>
        <p:spPr>
          <a:xfrm>
            <a:off x="1666348" y="245329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ED4B07-8872-F8A6-315E-89312531A48D}"/>
              </a:ext>
            </a:extLst>
          </p:cNvPr>
          <p:cNvSpPr/>
          <p:nvPr/>
        </p:nvSpPr>
        <p:spPr>
          <a:xfrm>
            <a:off x="2120406" y="3562473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55DC18-D714-D8CA-11F7-881A9B02F13D}"/>
              </a:ext>
            </a:extLst>
          </p:cNvPr>
          <p:cNvSpPr/>
          <p:nvPr/>
        </p:nvSpPr>
        <p:spPr>
          <a:xfrm>
            <a:off x="2200175" y="281604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66489C-1228-7633-69B7-E939019EC0E1}"/>
              </a:ext>
            </a:extLst>
          </p:cNvPr>
          <p:cNvSpPr/>
          <p:nvPr/>
        </p:nvSpPr>
        <p:spPr>
          <a:xfrm>
            <a:off x="3512054" y="227438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25A6EF-BF7D-5C0E-0734-A2F8E13D9D95}"/>
              </a:ext>
            </a:extLst>
          </p:cNvPr>
          <p:cNvSpPr/>
          <p:nvPr/>
        </p:nvSpPr>
        <p:spPr>
          <a:xfrm>
            <a:off x="4025985" y="234226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BC698D-A37F-8B46-9C96-5BF323859D88}"/>
              </a:ext>
            </a:extLst>
          </p:cNvPr>
          <p:cNvSpPr/>
          <p:nvPr/>
        </p:nvSpPr>
        <p:spPr>
          <a:xfrm>
            <a:off x="4203431" y="2995721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B55BA9-FA80-EAF5-0085-73C08C6E6EDC}"/>
              </a:ext>
            </a:extLst>
          </p:cNvPr>
          <p:cNvSpPr/>
          <p:nvPr/>
        </p:nvSpPr>
        <p:spPr>
          <a:xfrm>
            <a:off x="3513358" y="297667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874E732-2D1C-F7CA-CCAC-810958E5CE72}"/>
              </a:ext>
            </a:extLst>
          </p:cNvPr>
          <p:cNvSpPr/>
          <p:nvPr/>
        </p:nvSpPr>
        <p:spPr>
          <a:xfrm>
            <a:off x="3897292" y="2747304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2CB14AD-0F38-2583-14ED-AAD8064CC295}"/>
              </a:ext>
            </a:extLst>
          </p:cNvPr>
          <p:cNvSpPr/>
          <p:nvPr/>
        </p:nvSpPr>
        <p:spPr>
          <a:xfrm>
            <a:off x="3784151" y="350600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2C37DF-AEC5-ECE1-CB38-D75CE4358E12}"/>
              </a:ext>
            </a:extLst>
          </p:cNvPr>
          <p:cNvCxnSpPr>
            <a:cxnSpLocks/>
          </p:cNvCxnSpPr>
          <p:nvPr/>
        </p:nvCxnSpPr>
        <p:spPr>
          <a:xfrm>
            <a:off x="1972217" y="1257024"/>
            <a:ext cx="1687580" cy="38528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3B73D14-30E3-D5D0-B066-99238056E0C8}"/>
              </a:ext>
            </a:extLst>
          </p:cNvPr>
          <p:cNvCxnSpPr>
            <a:cxnSpLocks/>
          </p:cNvCxnSpPr>
          <p:nvPr/>
        </p:nvCxnSpPr>
        <p:spPr>
          <a:xfrm flipH="1">
            <a:off x="2381872" y="1322212"/>
            <a:ext cx="1411904" cy="375503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682194-3F02-4A46-D277-E4C941F536EE}"/>
              </a:ext>
            </a:extLst>
          </p:cNvPr>
          <p:cNvCxnSpPr>
            <a:cxnSpLocks/>
          </p:cNvCxnSpPr>
          <p:nvPr/>
        </p:nvCxnSpPr>
        <p:spPr>
          <a:xfrm flipH="1">
            <a:off x="2795054" y="1289618"/>
            <a:ext cx="292770" cy="417712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199E27-E6D6-075B-8998-814B1BEE896B}"/>
              </a:ext>
            </a:extLst>
          </p:cNvPr>
          <p:cNvCxnSpPr>
            <a:cxnSpLocks/>
          </p:cNvCxnSpPr>
          <p:nvPr/>
        </p:nvCxnSpPr>
        <p:spPr>
          <a:xfrm>
            <a:off x="2302293" y="1257024"/>
            <a:ext cx="961086" cy="434395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4FCF8DB-F649-0199-87B4-D56F1E8B1AB6}"/>
              </a:ext>
            </a:extLst>
          </p:cNvPr>
          <p:cNvSpPr txBox="1"/>
          <p:nvPr/>
        </p:nvSpPr>
        <p:spPr>
          <a:xfrm>
            <a:off x="402777" y="5732208"/>
            <a:ext cx="5006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many decision surface there could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decision surface to choose?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AB048E-C273-55EE-73CC-47051D18D809}"/>
              </a:ext>
            </a:extLst>
          </p:cNvPr>
          <p:cNvSpPr txBox="1"/>
          <p:nvPr/>
        </p:nvSpPr>
        <p:spPr>
          <a:xfrm>
            <a:off x="5384250" y="5719944"/>
            <a:ext cx="1353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2060"/>
                </a:solidFill>
              </a:rPr>
              <a:t>Infinite?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ED5FA42-C605-BCB0-13FB-4B64A0A887EA}"/>
              </a:ext>
            </a:extLst>
          </p:cNvPr>
          <p:cNvGrpSpPr/>
          <p:nvPr/>
        </p:nvGrpSpPr>
        <p:grpSpPr>
          <a:xfrm>
            <a:off x="7181850" y="1193281"/>
            <a:ext cx="4097488" cy="2979924"/>
            <a:chOff x="3374010" y="980388"/>
            <a:chExt cx="3139912" cy="2305111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EC39F1-C849-0EC5-2342-5BD87DDF88D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3285499"/>
              <a:ext cx="3139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A3546B-CE18-E596-FEB9-2D80CB8FCC12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1A625E63-078D-DC14-115C-E319A99AA455}"/>
              </a:ext>
            </a:extLst>
          </p:cNvPr>
          <p:cNvSpPr/>
          <p:nvPr/>
        </p:nvSpPr>
        <p:spPr>
          <a:xfrm>
            <a:off x="7494306" y="242226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ECFAB0D-10FE-6C26-90E3-3146DBE11250}"/>
              </a:ext>
            </a:extLst>
          </p:cNvPr>
          <p:cNvSpPr/>
          <p:nvPr/>
        </p:nvSpPr>
        <p:spPr>
          <a:xfrm>
            <a:off x="7986071" y="2688518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5139DBC-9839-F85E-026B-E30682E8A118}"/>
              </a:ext>
            </a:extLst>
          </p:cNvPr>
          <p:cNvSpPr/>
          <p:nvPr/>
        </p:nvSpPr>
        <p:spPr>
          <a:xfrm>
            <a:off x="7563100" y="311319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8858239-605F-0FDB-399C-E2C865F95F0B}"/>
              </a:ext>
            </a:extLst>
          </p:cNvPr>
          <p:cNvSpPr/>
          <p:nvPr/>
        </p:nvSpPr>
        <p:spPr>
          <a:xfrm>
            <a:off x="7872926" y="203598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A0E35C7-CE44-732D-A563-6C6795F65BA1}"/>
              </a:ext>
            </a:extLst>
          </p:cNvPr>
          <p:cNvSpPr/>
          <p:nvPr/>
        </p:nvSpPr>
        <p:spPr>
          <a:xfrm>
            <a:off x="8326984" y="3145158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4EB6D9-FDD3-C6EF-C4AC-FA5C545D7444}"/>
              </a:ext>
            </a:extLst>
          </p:cNvPr>
          <p:cNvSpPr/>
          <p:nvPr/>
        </p:nvSpPr>
        <p:spPr>
          <a:xfrm>
            <a:off x="8406753" y="239872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9298D6A-6FB0-6069-5B34-807129F63A91}"/>
              </a:ext>
            </a:extLst>
          </p:cNvPr>
          <p:cNvSpPr/>
          <p:nvPr/>
        </p:nvSpPr>
        <p:spPr>
          <a:xfrm rot="20804801">
            <a:off x="10405893" y="151313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2F7C5F7-65D1-E9BA-C23F-2E08DDBFB181}"/>
              </a:ext>
            </a:extLst>
          </p:cNvPr>
          <p:cNvSpPr/>
          <p:nvPr/>
        </p:nvSpPr>
        <p:spPr>
          <a:xfrm rot="20804801">
            <a:off x="10919824" y="158101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B65656-49C5-4D98-D2AB-FACAE918C4D8}"/>
              </a:ext>
            </a:extLst>
          </p:cNvPr>
          <p:cNvSpPr/>
          <p:nvPr/>
        </p:nvSpPr>
        <p:spPr>
          <a:xfrm rot="20804801">
            <a:off x="11097270" y="2234466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1CCDB1E-10A9-BF50-6DD9-FE2737CEA7C1}"/>
              </a:ext>
            </a:extLst>
          </p:cNvPr>
          <p:cNvSpPr/>
          <p:nvPr/>
        </p:nvSpPr>
        <p:spPr>
          <a:xfrm rot="20804801">
            <a:off x="10407197" y="221541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C1F0D44-FF80-96FC-95E5-DD129B1FB250}"/>
              </a:ext>
            </a:extLst>
          </p:cNvPr>
          <p:cNvSpPr/>
          <p:nvPr/>
        </p:nvSpPr>
        <p:spPr>
          <a:xfrm rot="20804801">
            <a:off x="10791131" y="1986049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B707151-36E7-2CEE-A481-9F3D9D71408C}"/>
              </a:ext>
            </a:extLst>
          </p:cNvPr>
          <p:cNvSpPr/>
          <p:nvPr/>
        </p:nvSpPr>
        <p:spPr>
          <a:xfrm rot="20804801">
            <a:off x="10677990" y="274474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EFD4507-A4D9-8BDA-EC13-FA5AC3847A37}"/>
              </a:ext>
            </a:extLst>
          </p:cNvPr>
          <p:cNvCxnSpPr>
            <a:cxnSpLocks/>
          </p:cNvCxnSpPr>
          <p:nvPr/>
        </p:nvCxnSpPr>
        <p:spPr>
          <a:xfrm>
            <a:off x="9146998" y="1120803"/>
            <a:ext cx="1461296" cy="3518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9CB43BC-F3C7-F886-0C52-B521EC05CBD6}"/>
              </a:ext>
            </a:extLst>
          </p:cNvPr>
          <p:cNvCxnSpPr>
            <a:cxnSpLocks/>
          </p:cNvCxnSpPr>
          <p:nvPr/>
        </p:nvCxnSpPr>
        <p:spPr>
          <a:xfrm>
            <a:off x="9741118" y="771159"/>
            <a:ext cx="1769873" cy="3906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04D3800-EDA6-B5F5-12E5-BE03761F412F}"/>
              </a:ext>
            </a:extLst>
          </p:cNvPr>
          <p:cNvCxnSpPr>
            <a:cxnSpLocks/>
          </p:cNvCxnSpPr>
          <p:nvPr/>
        </p:nvCxnSpPr>
        <p:spPr>
          <a:xfrm>
            <a:off x="8083656" y="1203780"/>
            <a:ext cx="1769873" cy="3906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5A7055E-22BB-C72A-C055-9AC0C6DB38E4}"/>
              </a:ext>
            </a:extLst>
          </p:cNvPr>
          <p:cNvCxnSpPr/>
          <p:nvPr/>
        </p:nvCxnSpPr>
        <p:spPr>
          <a:xfrm flipV="1">
            <a:off x="10160463" y="4963276"/>
            <a:ext cx="1481695" cy="26546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B573373-BEDF-4D54-EAAC-96CB09260648}"/>
              </a:ext>
            </a:extLst>
          </p:cNvPr>
          <p:cNvSpPr txBox="1"/>
          <p:nvPr/>
        </p:nvSpPr>
        <p:spPr>
          <a:xfrm rot="21020781">
            <a:off x="10529760" y="5194784"/>
            <a:ext cx="1097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9404624-8292-6062-1037-0DBC438A48F0}"/>
              </a:ext>
            </a:extLst>
          </p:cNvPr>
          <p:cNvSpPr/>
          <p:nvPr/>
        </p:nvSpPr>
        <p:spPr>
          <a:xfrm>
            <a:off x="8348640" y="2295004"/>
            <a:ext cx="382663" cy="3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29650F-0B3B-43CF-E928-DF9FD84A3AA5}"/>
              </a:ext>
            </a:extLst>
          </p:cNvPr>
          <p:cNvSpPr/>
          <p:nvPr/>
        </p:nvSpPr>
        <p:spPr>
          <a:xfrm>
            <a:off x="10297554" y="2107546"/>
            <a:ext cx="382663" cy="3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CD33B7-B7DB-2986-A422-4A1B109E4C94}"/>
              </a:ext>
            </a:extLst>
          </p:cNvPr>
          <p:cNvSpPr txBox="1"/>
          <p:nvPr/>
        </p:nvSpPr>
        <p:spPr>
          <a:xfrm>
            <a:off x="6883527" y="4467290"/>
            <a:ext cx="22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Support Vectors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AADCD95-1A58-3C84-F9BC-ED40E16EB25D}"/>
              </a:ext>
            </a:extLst>
          </p:cNvPr>
          <p:cNvCxnSpPr>
            <a:cxnSpLocks/>
          </p:cNvCxnSpPr>
          <p:nvPr/>
        </p:nvCxnSpPr>
        <p:spPr>
          <a:xfrm flipV="1">
            <a:off x="8406753" y="1369676"/>
            <a:ext cx="665992" cy="230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CD928DB-2D70-2A79-28C2-9C0602FDCAD3}"/>
              </a:ext>
            </a:extLst>
          </p:cNvPr>
          <p:cNvSpPr txBox="1"/>
          <p:nvPr/>
        </p:nvSpPr>
        <p:spPr>
          <a:xfrm>
            <a:off x="8475954" y="772213"/>
            <a:ext cx="147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maximum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6E61E20-2D42-A07C-D145-72963A269217}"/>
              </a:ext>
            </a:extLst>
          </p:cNvPr>
          <p:cNvCxnSpPr>
            <a:cxnSpLocks/>
          </p:cNvCxnSpPr>
          <p:nvPr/>
        </p:nvCxnSpPr>
        <p:spPr>
          <a:xfrm flipV="1">
            <a:off x="9319278" y="1294578"/>
            <a:ext cx="665992" cy="230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74F0C90-191C-B120-FFB1-DE24BFBD74E8}"/>
              </a:ext>
            </a:extLst>
          </p:cNvPr>
          <p:cNvSpPr/>
          <p:nvPr/>
        </p:nvSpPr>
        <p:spPr>
          <a:xfrm>
            <a:off x="402777" y="6086151"/>
            <a:ext cx="4207323" cy="385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23EA7C8-1D5D-74B5-89B1-28D37F83CB01}"/>
              </a:ext>
            </a:extLst>
          </p:cNvPr>
          <p:cNvSpPr txBox="1"/>
          <p:nvPr/>
        </p:nvSpPr>
        <p:spPr>
          <a:xfrm>
            <a:off x="7641273" y="5750156"/>
            <a:ext cx="363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Minimum Distance</a:t>
            </a:r>
            <a:r>
              <a:rPr lang="en-US" dirty="0"/>
              <a:t> of a training instance from the </a:t>
            </a:r>
            <a:r>
              <a:rPr lang="en-US" b="1" dirty="0"/>
              <a:t>Decision surface</a:t>
            </a:r>
          </a:p>
        </p:txBody>
      </p:sp>
    </p:spTree>
    <p:extLst>
      <p:ext uri="{BB962C8B-B14F-4D97-AF65-F5344CB8AC3E}">
        <p14:creationId xmlns:p14="http://schemas.microsoft.com/office/powerpoint/2010/main" val="1871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8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7" grpId="0"/>
      <p:bldP spid="128" grpId="0" animBg="1"/>
      <p:bldP spid="130" grpId="0" animBg="1"/>
      <p:bldP spid="131" grpId="0"/>
      <p:bldP spid="135" grpId="0"/>
      <p:bldP spid="139" grpId="0" animBg="1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13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2991309-0F1F-41AA-FA35-342AD38F2886}"/>
              </a:ext>
            </a:extLst>
          </p:cNvPr>
          <p:cNvGrpSpPr/>
          <p:nvPr/>
        </p:nvGrpSpPr>
        <p:grpSpPr>
          <a:xfrm>
            <a:off x="755965" y="1129391"/>
            <a:ext cx="4097488" cy="2979924"/>
            <a:chOff x="3374010" y="980388"/>
            <a:chExt cx="3139912" cy="230511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9173347-CE53-0716-3E77-35D3C68574DA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3285499"/>
              <a:ext cx="3139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D0B5ED-ED05-68DD-E3B4-BF776DDE7FBA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3E82B11-040E-D426-C4B9-8362A59CAD3A}"/>
              </a:ext>
            </a:extLst>
          </p:cNvPr>
          <p:cNvSpPr/>
          <p:nvPr/>
        </p:nvSpPr>
        <p:spPr>
          <a:xfrm>
            <a:off x="1068421" y="235837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25A29E-6473-BB59-9500-A0AABB195C8D}"/>
              </a:ext>
            </a:extLst>
          </p:cNvPr>
          <p:cNvSpPr/>
          <p:nvPr/>
        </p:nvSpPr>
        <p:spPr>
          <a:xfrm>
            <a:off x="1560186" y="2624628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DB0D1F-40D2-906F-0D45-169F80F02EBA}"/>
              </a:ext>
            </a:extLst>
          </p:cNvPr>
          <p:cNvSpPr/>
          <p:nvPr/>
        </p:nvSpPr>
        <p:spPr>
          <a:xfrm>
            <a:off x="1137215" y="304930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659E16-874B-D75B-8EBE-027ADE77A071}"/>
              </a:ext>
            </a:extLst>
          </p:cNvPr>
          <p:cNvSpPr/>
          <p:nvPr/>
        </p:nvSpPr>
        <p:spPr>
          <a:xfrm>
            <a:off x="1447041" y="197209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E6122F-EA3B-256E-05FF-F0B477EBA05C}"/>
              </a:ext>
            </a:extLst>
          </p:cNvPr>
          <p:cNvSpPr/>
          <p:nvPr/>
        </p:nvSpPr>
        <p:spPr>
          <a:xfrm>
            <a:off x="1901099" y="3081268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274DBA-F1CB-2D39-CE4A-2612FB6D90DC}"/>
              </a:ext>
            </a:extLst>
          </p:cNvPr>
          <p:cNvSpPr/>
          <p:nvPr/>
        </p:nvSpPr>
        <p:spPr>
          <a:xfrm>
            <a:off x="1980868" y="233483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3746A4-9FE8-BEBB-E021-0A8FB197B04E}"/>
              </a:ext>
            </a:extLst>
          </p:cNvPr>
          <p:cNvSpPr/>
          <p:nvPr/>
        </p:nvSpPr>
        <p:spPr>
          <a:xfrm rot="20804801">
            <a:off x="3980008" y="144924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ADF327-3E5C-C0B4-1492-EB1DDDA9813B}"/>
              </a:ext>
            </a:extLst>
          </p:cNvPr>
          <p:cNvSpPr/>
          <p:nvPr/>
        </p:nvSpPr>
        <p:spPr>
          <a:xfrm rot="20804801">
            <a:off x="4493939" y="151712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482C66-D845-EF72-BFA6-07074C8FDD03}"/>
              </a:ext>
            </a:extLst>
          </p:cNvPr>
          <p:cNvSpPr/>
          <p:nvPr/>
        </p:nvSpPr>
        <p:spPr>
          <a:xfrm rot="20804801">
            <a:off x="4671385" y="2170576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838607-5F1D-E318-84CB-3A82FC06F407}"/>
              </a:ext>
            </a:extLst>
          </p:cNvPr>
          <p:cNvSpPr/>
          <p:nvPr/>
        </p:nvSpPr>
        <p:spPr>
          <a:xfrm rot="20804801">
            <a:off x="3981312" y="215152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2A6662C-E6AE-038E-E8A4-264F81F8256D}"/>
              </a:ext>
            </a:extLst>
          </p:cNvPr>
          <p:cNvSpPr/>
          <p:nvPr/>
        </p:nvSpPr>
        <p:spPr>
          <a:xfrm rot="20804801">
            <a:off x="4365246" y="1922159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A68B59-509A-5085-427D-1CAF1B6055B6}"/>
              </a:ext>
            </a:extLst>
          </p:cNvPr>
          <p:cNvSpPr/>
          <p:nvPr/>
        </p:nvSpPr>
        <p:spPr>
          <a:xfrm rot="20804801">
            <a:off x="4252105" y="268085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904BC7-7522-D75F-6004-6F57F4880FD6}"/>
              </a:ext>
            </a:extLst>
          </p:cNvPr>
          <p:cNvCxnSpPr>
            <a:cxnSpLocks/>
          </p:cNvCxnSpPr>
          <p:nvPr/>
        </p:nvCxnSpPr>
        <p:spPr>
          <a:xfrm>
            <a:off x="2721113" y="1056913"/>
            <a:ext cx="1461296" cy="35182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A3FEF9-2EB8-0C53-A887-BA57D8485B0E}"/>
              </a:ext>
            </a:extLst>
          </p:cNvPr>
          <p:cNvCxnSpPr>
            <a:cxnSpLocks/>
          </p:cNvCxnSpPr>
          <p:nvPr/>
        </p:nvCxnSpPr>
        <p:spPr>
          <a:xfrm>
            <a:off x="1657771" y="1139890"/>
            <a:ext cx="1769873" cy="3906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37E63-13BD-A1EE-1956-8938FE08A52D}"/>
              </a:ext>
            </a:extLst>
          </p:cNvPr>
          <p:cNvCxnSpPr/>
          <p:nvPr/>
        </p:nvCxnSpPr>
        <p:spPr>
          <a:xfrm flipV="1">
            <a:off x="3734578" y="4899386"/>
            <a:ext cx="1481695" cy="26546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614202-E4B7-25BE-58F0-62A390E32C59}"/>
              </a:ext>
            </a:extLst>
          </p:cNvPr>
          <p:cNvSpPr txBox="1"/>
          <p:nvPr/>
        </p:nvSpPr>
        <p:spPr>
          <a:xfrm rot="21020781">
            <a:off x="4103875" y="5130894"/>
            <a:ext cx="1097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24F24D-4DC7-792B-AEEB-F0F4C17243A5}"/>
              </a:ext>
            </a:extLst>
          </p:cNvPr>
          <p:cNvSpPr/>
          <p:nvPr/>
        </p:nvSpPr>
        <p:spPr>
          <a:xfrm>
            <a:off x="1922755" y="2231114"/>
            <a:ext cx="382663" cy="3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78052C-78EA-8C2C-FA5A-224CE1C2CF5B}"/>
              </a:ext>
            </a:extLst>
          </p:cNvPr>
          <p:cNvSpPr/>
          <p:nvPr/>
        </p:nvSpPr>
        <p:spPr>
          <a:xfrm>
            <a:off x="3871669" y="2043656"/>
            <a:ext cx="382663" cy="3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870F08-1594-D619-14AC-66835A3B5ECA}"/>
              </a:ext>
            </a:extLst>
          </p:cNvPr>
          <p:cNvSpPr txBox="1"/>
          <p:nvPr/>
        </p:nvSpPr>
        <p:spPr>
          <a:xfrm>
            <a:off x="457642" y="4403400"/>
            <a:ext cx="22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Support Vectors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346D71-69FB-631A-3795-919E98A7C4A1}"/>
              </a:ext>
            </a:extLst>
          </p:cNvPr>
          <p:cNvCxnSpPr>
            <a:cxnSpLocks/>
          </p:cNvCxnSpPr>
          <p:nvPr/>
        </p:nvCxnSpPr>
        <p:spPr>
          <a:xfrm flipV="1">
            <a:off x="1980868" y="1305786"/>
            <a:ext cx="665992" cy="230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5FD1DE-3110-F1BA-D360-B4112F5249C0}"/>
              </a:ext>
            </a:extLst>
          </p:cNvPr>
          <p:cNvCxnSpPr>
            <a:cxnSpLocks/>
          </p:cNvCxnSpPr>
          <p:nvPr/>
        </p:nvCxnSpPr>
        <p:spPr>
          <a:xfrm flipV="1">
            <a:off x="2893393" y="1230688"/>
            <a:ext cx="665992" cy="230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C69C568-A788-E523-A4D6-3DF90D4F3CC7}"/>
              </a:ext>
            </a:extLst>
          </p:cNvPr>
          <p:cNvSpPr txBox="1"/>
          <p:nvPr/>
        </p:nvSpPr>
        <p:spPr>
          <a:xfrm>
            <a:off x="1215388" y="5686266"/>
            <a:ext cx="363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Minimum Distance</a:t>
            </a:r>
            <a:r>
              <a:rPr lang="en-US" dirty="0"/>
              <a:t> of a training instance from the </a:t>
            </a:r>
            <a:r>
              <a:rPr lang="en-US" b="1" dirty="0"/>
              <a:t>Decision surface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139E71-C425-FC56-3969-2A5748785192}"/>
              </a:ext>
            </a:extLst>
          </p:cNvPr>
          <p:cNvCxnSpPr>
            <a:cxnSpLocks/>
          </p:cNvCxnSpPr>
          <p:nvPr/>
        </p:nvCxnSpPr>
        <p:spPr>
          <a:xfrm>
            <a:off x="5901235" y="771241"/>
            <a:ext cx="0" cy="54103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CABF19E-5D12-6783-728C-14CF1420F9EE}"/>
              </a:ext>
            </a:extLst>
          </p:cNvPr>
          <p:cNvSpPr txBox="1"/>
          <p:nvPr/>
        </p:nvSpPr>
        <p:spPr>
          <a:xfrm>
            <a:off x="6132101" y="1386235"/>
            <a:ext cx="612120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Margin: Minimum Distance</a:t>
            </a:r>
            <a:r>
              <a:rPr lang="en-US" dirty="0"/>
              <a:t> of a training instance from the </a:t>
            </a:r>
            <a:r>
              <a:rPr lang="en-US" b="1" dirty="0"/>
              <a:t>Decision surface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Choose that Decision Surface for which the Margin width is maximum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Number of support vectors should be extremely small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Minimum two support vectors should be there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57CB6C-2230-1761-D9E1-66A481AAC49A}"/>
              </a:ext>
            </a:extLst>
          </p:cNvPr>
          <p:cNvSpPr txBox="1"/>
          <p:nvPr/>
        </p:nvSpPr>
        <p:spPr>
          <a:xfrm>
            <a:off x="2155813" y="696259"/>
            <a:ext cx="147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maximum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6231AF-2425-2242-EFB3-FF4DBC3F7D8E}"/>
              </a:ext>
            </a:extLst>
          </p:cNvPr>
          <p:cNvSpPr txBox="1"/>
          <p:nvPr/>
        </p:nvSpPr>
        <p:spPr>
          <a:xfrm>
            <a:off x="6201327" y="4744058"/>
            <a:ext cx="6141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Larger functional Margin more confidence in predicting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204180-42BF-034A-B253-38ED09A4C217}"/>
              </a:ext>
            </a:extLst>
          </p:cNvPr>
          <p:cNvCxnSpPr>
            <a:cxnSpLocks/>
          </p:cNvCxnSpPr>
          <p:nvPr/>
        </p:nvCxnSpPr>
        <p:spPr>
          <a:xfrm>
            <a:off x="3349762" y="749466"/>
            <a:ext cx="1769873" cy="3906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14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D55C28-FD57-F5AE-A235-504832C6437C}"/>
              </a:ext>
            </a:extLst>
          </p:cNvPr>
          <p:cNvGrpSpPr/>
          <p:nvPr/>
        </p:nvGrpSpPr>
        <p:grpSpPr>
          <a:xfrm>
            <a:off x="156697" y="1823906"/>
            <a:ext cx="4097488" cy="2979924"/>
            <a:chOff x="3374010" y="980388"/>
            <a:chExt cx="3139912" cy="230511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ED43D01-7B1F-C7EF-C7DF-44E2AA10A16A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3285499"/>
              <a:ext cx="3139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D02D70C-9434-337B-02AA-FF99F5255090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E697F20-5B72-72D9-9B70-827BDDA09AD2}"/>
              </a:ext>
            </a:extLst>
          </p:cNvPr>
          <p:cNvSpPr/>
          <p:nvPr/>
        </p:nvSpPr>
        <p:spPr>
          <a:xfrm>
            <a:off x="531763" y="340646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3960E-F172-831B-A101-777D95247791}"/>
              </a:ext>
            </a:extLst>
          </p:cNvPr>
          <p:cNvSpPr/>
          <p:nvPr/>
        </p:nvSpPr>
        <p:spPr>
          <a:xfrm>
            <a:off x="1023528" y="367271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A1BC73-D522-DE22-7CF1-8E5C814AFA72}"/>
              </a:ext>
            </a:extLst>
          </p:cNvPr>
          <p:cNvSpPr/>
          <p:nvPr/>
        </p:nvSpPr>
        <p:spPr>
          <a:xfrm>
            <a:off x="600557" y="409739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553BB4-BA3C-68A8-B812-0AC607635A81}"/>
              </a:ext>
            </a:extLst>
          </p:cNvPr>
          <p:cNvSpPr/>
          <p:nvPr/>
        </p:nvSpPr>
        <p:spPr>
          <a:xfrm>
            <a:off x="910383" y="3020176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7B8F1A-7563-D9B4-DA51-15CE84465268}"/>
              </a:ext>
            </a:extLst>
          </p:cNvPr>
          <p:cNvSpPr/>
          <p:nvPr/>
        </p:nvSpPr>
        <p:spPr>
          <a:xfrm>
            <a:off x="1364441" y="412935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24E075-EA2D-4ED0-571D-4B972780A271}"/>
              </a:ext>
            </a:extLst>
          </p:cNvPr>
          <p:cNvSpPr/>
          <p:nvPr/>
        </p:nvSpPr>
        <p:spPr>
          <a:xfrm>
            <a:off x="1444210" y="338292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9DABE1-4F6F-20AF-FA94-F7CC1D8E94E2}"/>
              </a:ext>
            </a:extLst>
          </p:cNvPr>
          <p:cNvSpPr/>
          <p:nvPr/>
        </p:nvSpPr>
        <p:spPr>
          <a:xfrm>
            <a:off x="2756089" y="2841266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7C5B6C-B655-B52C-6CDB-E4046294ECF9}"/>
              </a:ext>
            </a:extLst>
          </p:cNvPr>
          <p:cNvSpPr/>
          <p:nvPr/>
        </p:nvSpPr>
        <p:spPr>
          <a:xfrm>
            <a:off x="3270020" y="2909146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E1830D-BC27-6139-8B67-623153F4BB3E}"/>
              </a:ext>
            </a:extLst>
          </p:cNvPr>
          <p:cNvSpPr/>
          <p:nvPr/>
        </p:nvSpPr>
        <p:spPr>
          <a:xfrm>
            <a:off x="3447466" y="3562602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3B12FF-52ED-D38A-C38C-BE9D964016A7}"/>
              </a:ext>
            </a:extLst>
          </p:cNvPr>
          <p:cNvSpPr/>
          <p:nvPr/>
        </p:nvSpPr>
        <p:spPr>
          <a:xfrm>
            <a:off x="2757393" y="3543551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0B98D7-7B08-5094-3427-B0A03FC1B801}"/>
              </a:ext>
            </a:extLst>
          </p:cNvPr>
          <p:cNvSpPr/>
          <p:nvPr/>
        </p:nvSpPr>
        <p:spPr>
          <a:xfrm>
            <a:off x="3141327" y="331418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38681D-3746-8BEB-EC91-46F0A0B3F6C7}"/>
              </a:ext>
            </a:extLst>
          </p:cNvPr>
          <p:cNvSpPr/>
          <p:nvPr/>
        </p:nvSpPr>
        <p:spPr>
          <a:xfrm>
            <a:off x="3028186" y="4072881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1870B9-0B36-B06B-076A-5E426FE02873}"/>
              </a:ext>
            </a:extLst>
          </p:cNvPr>
          <p:cNvCxnSpPr>
            <a:cxnSpLocks/>
          </p:cNvCxnSpPr>
          <p:nvPr/>
        </p:nvCxnSpPr>
        <p:spPr>
          <a:xfrm>
            <a:off x="1216252" y="1823905"/>
            <a:ext cx="1449713" cy="342304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72C817-FC08-B5D8-01E1-E3B75F57BE60}"/>
              </a:ext>
            </a:extLst>
          </p:cNvPr>
          <p:cNvGrpSpPr/>
          <p:nvPr/>
        </p:nvGrpSpPr>
        <p:grpSpPr>
          <a:xfrm>
            <a:off x="4379753" y="1850275"/>
            <a:ext cx="4097488" cy="2979924"/>
            <a:chOff x="3374010" y="980388"/>
            <a:chExt cx="3139912" cy="230511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90E83E-0FE8-0624-448F-CE3AF0B4B28F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3285499"/>
              <a:ext cx="3139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D7648-C6F7-594A-EBDA-870182D8588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4926560-033C-4963-A087-9F5F2F05FA5B}"/>
              </a:ext>
            </a:extLst>
          </p:cNvPr>
          <p:cNvSpPr/>
          <p:nvPr/>
        </p:nvSpPr>
        <p:spPr>
          <a:xfrm>
            <a:off x="4754819" y="3432829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FA10EE-C9B5-1B7B-AD0B-3D7B5BE95B5D}"/>
              </a:ext>
            </a:extLst>
          </p:cNvPr>
          <p:cNvSpPr/>
          <p:nvPr/>
        </p:nvSpPr>
        <p:spPr>
          <a:xfrm>
            <a:off x="5246584" y="3699083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D61887-05F9-7622-4D15-0C0A2F2E2FFB}"/>
              </a:ext>
            </a:extLst>
          </p:cNvPr>
          <p:cNvSpPr/>
          <p:nvPr/>
        </p:nvSpPr>
        <p:spPr>
          <a:xfrm>
            <a:off x="4823613" y="4123759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AA2AF5-392D-26EB-6617-1BCB65315E0B}"/>
              </a:ext>
            </a:extLst>
          </p:cNvPr>
          <p:cNvSpPr/>
          <p:nvPr/>
        </p:nvSpPr>
        <p:spPr>
          <a:xfrm>
            <a:off x="5133439" y="304654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FC2553-FECB-C080-ADA3-9767AD77E9C4}"/>
              </a:ext>
            </a:extLst>
          </p:cNvPr>
          <p:cNvSpPr/>
          <p:nvPr/>
        </p:nvSpPr>
        <p:spPr>
          <a:xfrm>
            <a:off x="5587497" y="4155723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80F01C-B513-1493-E42A-4EFB7856DA3C}"/>
              </a:ext>
            </a:extLst>
          </p:cNvPr>
          <p:cNvSpPr/>
          <p:nvPr/>
        </p:nvSpPr>
        <p:spPr>
          <a:xfrm>
            <a:off x="5667266" y="340929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9C896E-A3C4-F1FC-DF0E-694E63EC7CA5}"/>
              </a:ext>
            </a:extLst>
          </p:cNvPr>
          <p:cNvSpPr/>
          <p:nvPr/>
        </p:nvSpPr>
        <p:spPr>
          <a:xfrm>
            <a:off x="6979145" y="286763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19FE42-B47E-86E0-F50F-53632785D24C}"/>
              </a:ext>
            </a:extLst>
          </p:cNvPr>
          <p:cNvSpPr/>
          <p:nvPr/>
        </p:nvSpPr>
        <p:spPr>
          <a:xfrm>
            <a:off x="7493076" y="293551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95F0D-385B-F213-58A9-3D40BC27833D}"/>
              </a:ext>
            </a:extLst>
          </p:cNvPr>
          <p:cNvSpPr/>
          <p:nvPr/>
        </p:nvSpPr>
        <p:spPr>
          <a:xfrm>
            <a:off x="7670522" y="3588971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32AA61-685E-480D-F38F-B14260A68972}"/>
              </a:ext>
            </a:extLst>
          </p:cNvPr>
          <p:cNvSpPr/>
          <p:nvPr/>
        </p:nvSpPr>
        <p:spPr>
          <a:xfrm>
            <a:off x="6980449" y="356992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3098A1-C46E-0BC8-F8C4-51E68F4C3D91}"/>
              </a:ext>
            </a:extLst>
          </p:cNvPr>
          <p:cNvSpPr/>
          <p:nvPr/>
        </p:nvSpPr>
        <p:spPr>
          <a:xfrm>
            <a:off x="7364383" y="3340554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85DC5B-808F-21AE-72D1-A8439E1B640E}"/>
              </a:ext>
            </a:extLst>
          </p:cNvPr>
          <p:cNvSpPr/>
          <p:nvPr/>
        </p:nvSpPr>
        <p:spPr>
          <a:xfrm>
            <a:off x="7251242" y="409925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D2FBF3-D474-FCF7-1F9A-9DBB2C2205DE}"/>
              </a:ext>
            </a:extLst>
          </p:cNvPr>
          <p:cNvCxnSpPr>
            <a:cxnSpLocks/>
          </p:cNvCxnSpPr>
          <p:nvPr/>
        </p:nvCxnSpPr>
        <p:spPr>
          <a:xfrm flipH="1">
            <a:off x="6234469" y="1882868"/>
            <a:ext cx="320446" cy="3481432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70A96B-60C3-30D4-2FFF-BE19AAC6335C}"/>
              </a:ext>
            </a:extLst>
          </p:cNvPr>
          <p:cNvGrpSpPr/>
          <p:nvPr/>
        </p:nvGrpSpPr>
        <p:grpSpPr>
          <a:xfrm>
            <a:off x="8764889" y="1850275"/>
            <a:ext cx="3517052" cy="2979924"/>
            <a:chOff x="3374010" y="980388"/>
            <a:chExt cx="2695123" cy="230511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2CE3AF-2FD4-CF30-47A9-325A8459B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010" y="3284500"/>
              <a:ext cx="2695123" cy="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7440EE-4FBD-7F0D-74B6-78A5F7CB3EC2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02CBF1AE-77B0-82A2-2F41-8EBE45C0D057}"/>
              </a:ext>
            </a:extLst>
          </p:cNvPr>
          <p:cNvSpPr/>
          <p:nvPr/>
        </p:nvSpPr>
        <p:spPr>
          <a:xfrm>
            <a:off x="8900788" y="340775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F615A3-E304-4142-00DB-1A6762EBF57B}"/>
              </a:ext>
            </a:extLst>
          </p:cNvPr>
          <p:cNvSpPr/>
          <p:nvPr/>
        </p:nvSpPr>
        <p:spPr>
          <a:xfrm>
            <a:off x="9392553" y="367400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D830BE-64F3-C24F-6728-6C7CA3C62565}"/>
              </a:ext>
            </a:extLst>
          </p:cNvPr>
          <p:cNvSpPr/>
          <p:nvPr/>
        </p:nvSpPr>
        <p:spPr>
          <a:xfrm>
            <a:off x="8969582" y="409868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F8EC45-399D-2193-A2F0-4454774BE59B}"/>
              </a:ext>
            </a:extLst>
          </p:cNvPr>
          <p:cNvSpPr/>
          <p:nvPr/>
        </p:nvSpPr>
        <p:spPr>
          <a:xfrm>
            <a:off x="9279408" y="3021467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F90C67-B4DD-5BC9-3FB5-84200B3EF3E4}"/>
              </a:ext>
            </a:extLst>
          </p:cNvPr>
          <p:cNvSpPr/>
          <p:nvPr/>
        </p:nvSpPr>
        <p:spPr>
          <a:xfrm>
            <a:off x="9733466" y="413064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62151-2106-BDF0-8270-4C39FB3001DB}"/>
              </a:ext>
            </a:extLst>
          </p:cNvPr>
          <p:cNvSpPr/>
          <p:nvPr/>
        </p:nvSpPr>
        <p:spPr>
          <a:xfrm>
            <a:off x="9813235" y="3384212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005308-2C1A-13A6-E9A6-A3BEF55CE684}"/>
              </a:ext>
            </a:extLst>
          </p:cNvPr>
          <p:cNvSpPr/>
          <p:nvPr/>
        </p:nvSpPr>
        <p:spPr>
          <a:xfrm>
            <a:off x="11125114" y="2842557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EC96CD-71D1-DDF9-59CC-D0B7ABDC08C1}"/>
              </a:ext>
            </a:extLst>
          </p:cNvPr>
          <p:cNvSpPr/>
          <p:nvPr/>
        </p:nvSpPr>
        <p:spPr>
          <a:xfrm>
            <a:off x="11639045" y="2910437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A6F714-1D27-D04F-8260-E886E5D34DED}"/>
              </a:ext>
            </a:extLst>
          </p:cNvPr>
          <p:cNvSpPr/>
          <p:nvPr/>
        </p:nvSpPr>
        <p:spPr>
          <a:xfrm>
            <a:off x="11816491" y="3563893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613210-A99D-D925-9AFE-3E691C0812F7}"/>
              </a:ext>
            </a:extLst>
          </p:cNvPr>
          <p:cNvSpPr/>
          <p:nvPr/>
        </p:nvSpPr>
        <p:spPr>
          <a:xfrm>
            <a:off x="11126418" y="3544842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974D67-8667-484F-A7A4-7BBF9DD4A639}"/>
              </a:ext>
            </a:extLst>
          </p:cNvPr>
          <p:cNvSpPr/>
          <p:nvPr/>
        </p:nvSpPr>
        <p:spPr>
          <a:xfrm>
            <a:off x="11510352" y="3315476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899D89-86B1-ED0B-8ECB-2689A2268ADA}"/>
              </a:ext>
            </a:extLst>
          </p:cNvPr>
          <p:cNvSpPr/>
          <p:nvPr/>
        </p:nvSpPr>
        <p:spPr>
          <a:xfrm>
            <a:off x="11397211" y="4074172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1F69AE-6EDA-F880-45F6-D4832C53FD13}"/>
              </a:ext>
            </a:extLst>
          </p:cNvPr>
          <p:cNvCxnSpPr>
            <a:cxnSpLocks/>
          </p:cNvCxnSpPr>
          <p:nvPr/>
        </p:nvCxnSpPr>
        <p:spPr>
          <a:xfrm flipH="1">
            <a:off x="10039525" y="1890384"/>
            <a:ext cx="1367311" cy="335656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1F075EB-47D9-FFAB-DC45-FBC657A8717A}"/>
              </a:ext>
            </a:extLst>
          </p:cNvPr>
          <p:cNvSpPr txBox="1"/>
          <p:nvPr/>
        </p:nvSpPr>
        <p:spPr>
          <a:xfrm>
            <a:off x="3496303" y="792498"/>
            <a:ext cx="5301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Which decision surface to choose?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201FFC-CE1C-A3A4-BB95-EA4F0ADFD36F}"/>
              </a:ext>
            </a:extLst>
          </p:cNvPr>
          <p:cNvSpPr txBox="1"/>
          <p:nvPr/>
        </p:nvSpPr>
        <p:spPr>
          <a:xfrm>
            <a:off x="1743771" y="53643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9E15FF-B909-D002-F8D9-FD9E1A19CE7A}"/>
              </a:ext>
            </a:extLst>
          </p:cNvPr>
          <p:cNvSpPr txBox="1"/>
          <p:nvPr/>
        </p:nvSpPr>
        <p:spPr>
          <a:xfrm>
            <a:off x="5700642" y="55627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DEEB83-C7A7-2F4D-A3D8-54B39D6662F3}"/>
              </a:ext>
            </a:extLst>
          </p:cNvPr>
          <p:cNvSpPr txBox="1"/>
          <p:nvPr/>
        </p:nvSpPr>
        <p:spPr>
          <a:xfrm>
            <a:off x="9677182" y="544142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3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507461B-6C12-88D8-C757-C1093BDA0F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66" y="5309626"/>
            <a:ext cx="1367311" cy="10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15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D55C28-FD57-F5AE-A235-504832C6437C}"/>
              </a:ext>
            </a:extLst>
          </p:cNvPr>
          <p:cNvGrpSpPr/>
          <p:nvPr/>
        </p:nvGrpSpPr>
        <p:grpSpPr>
          <a:xfrm>
            <a:off x="156697" y="1823906"/>
            <a:ext cx="4097488" cy="2979924"/>
            <a:chOff x="3374010" y="980388"/>
            <a:chExt cx="3139912" cy="230511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ED43D01-7B1F-C7EF-C7DF-44E2AA10A16A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3285499"/>
              <a:ext cx="3139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D02D70C-9434-337B-02AA-FF99F5255090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E697F20-5B72-72D9-9B70-827BDDA09AD2}"/>
              </a:ext>
            </a:extLst>
          </p:cNvPr>
          <p:cNvSpPr/>
          <p:nvPr/>
        </p:nvSpPr>
        <p:spPr>
          <a:xfrm>
            <a:off x="531763" y="340646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33960E-F172-831B-A101-777D95247791}"/>
              </a:ext>
            </a:extLst>
          </p:cNvPr>
          <p:cNvSpPr/>
          <p:nvPr/>
        </p:nvSpPr>
        <p:spPr>
          <a:xfrm>
            <a:off x="1023528" y="367271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A1BC73-D522-DE22-7CF1-8E5C814AFA72}"/>
              </a:ext>
            </a:extLst>
          </p:cNvPr>
          <p:cNvSpPr/>
          <p:nvPr/>
        </p:nvSpPr>
        <p:spPr>
          <a:xfrm>
            <a:off x="600557" y="409739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553BB4-BA3C-68A8-B812-0AC607635A81}"/>
              </a:ext>
            </a:extLst>
          </p:cNvPr>
          <p:cNvSpPr/>
          <p:nvPr/>
        </p:nvSpPr>
        <p:spPr>
          <a:xfrm>
            <a:off x="910383" y="3020176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7B8F1A-7563-D9B4-DA51-15CE84465268}"/>
              </a:ext>
            </a:extLst>
          </p:cNvPr>
          <p:cNvSpPr/>
          <p:nvPr/>
        </p:nvSpPr>
        <p:spPr>
          <a:xfrm>
            <a:off x="1364441" y="412935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24E075-EA2D-4ED0-571D-4B972780A271}"/>
              </a:ext>
            </a:extLst>
          </p:cNvPr>
          <p:cNvSpPr/>
          <p:nvPr/>
        </p:nvSpPr>
        <p:spPr>
          <a:xfrm>
            <a:off x="1444210" y="338292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9DABE1-4F6F-20AF-FA94-F7CC1D8E94E2}"/>
              </a:ext>
            </a:extLst>
          </p:cNvPr>
          <p:cNvSpPr/>
          <p:nvPr/>
        </p:nvSpPr>
        <p:spPr>
          <a:xfrm>
            <a:off x="2756089" y="2841266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7C5B6C-B655-B52C-6CDB-E4046294ECF9}"/>
              </a:ext>
            </a:extLst>
          </p:cNvPr>
          <p:cNvSpPr/>
          <p:nvPr/>
        </p:nvSpPr>
        <p:spPr>
          <a:xfrm>
            <a:off x="3270020" y="2909146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E1830D-BC27-6139-8B67-623153F4BB3E}"/>
              </a:ext>
            </a:extLst>
          </p:cNvPr>
          <p:cNvSpPr/>
          <p:nvPr/>
        </p:nvSpPr>
        <p:spPr>
          <a:xfrm>
            <a:off x="3447466" y="3562602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3B12FF-52ED-D38A-C38C-BE9D964016A7}"/>
              </a:ext>
            </a:extLst>
          </p:cNvPr>
          <p:cNvSpPr/>
          <p:nvPr/>
        </p:nvSpPr>
        <p:spPr>
          <a:xfrm>
            <a:off x="2757393" y="3543551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0B98D7-7B08-5094-3427-B0A03FC1B801}"/>
              </a:ext>
            </a:extLst>
          </p:cNvPr>
          <p:cNvSpPr/>
          <p:nvPr/>
        </p:nvSpPr>
        <p:spPr>
          <a:xfrm>
            <a:off x="3141327" y="331418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38681D-3746-8BEB-EC91-46F0A0B3F6C7}"/>
              </a:ext>
            </a:extLst>
          </p:cNvPr>
          <p:cNvSpPr/>
          <p:nvPr/>
        </p:nvSpPr>
        <p:spPr>
          <a:xfrm>
            <a:off x="3028186" y="4072881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1870B9-0B36-B06B-076A-5E426FE02873}"/>
              </a:ext>
            </a:extLst>
          </p:cNvPr>
          <p:cNvCxnSpPr>
            <a:cxnSpLocks/>
          </p:cNvCxnSpPr>
          <p:nvPr/>
        </p:nvCxnSpPr>
        <p:spPr>
          <a:xfrm>
            <a:off x="1216252" y="1823905"/>
            <a:ext cx="1449713" cy="342304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72C817-FC08-B5D8-01E1-E3B75F57BE60}"/>
              </a:ext>
            </a:extLst>
          </p:cNvPr>
          <p:cNvGrpSpPr/>
          <p:nvPr/>
        </p:nvGrpSpPr>
        <p:grpSpPr>
          <a:xfrm>
            <a:off x="4379753" y="1850275"/>
            <a:ext cx="4097488" cy="2979924"/>
            <a:chOff x="3374010" y="980388"/>
            <a:chExt cx="3139912" cy="230511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90E83E-0FE8-0624-448F-CE3AF0B4B28F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3285499"/>
              <a:ext cx="3139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D7648-C6F7-594A-EBDA-870182D8588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4926560-033C-4963-A087-9F5F2F05FA5B}"/>
              </a:ext>
            </a:extLst>
          </p:cNvPr>
          <p:cNvSpPr/>
          <p:nvPr/>
        </p:nvSpPr>
        <p:spPr>
          <a:xfrm>
            <a:off x="4754819" y="3432829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FA10EE-C9B5-1B7B-AD0B-3D7B5BE95B5D}"/>
              </a:ext>
            </a:extLst>
          </p:cNvPr>
          <p:cNvSpPr/>
          <p:nvPr/>
        </p:nvSpPr>
        <p:spPr>
          <a:xfrm>
            <a:off x="5246584" y="3699083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D61887-05F9-7622-4D15-0C0A2F2E2FFB}"/>
              </a:ext>
            </a:extLst>
          </p:cNvPr>
          <p:cNvSpPr/>
          <p:nvPr/>
        </p:nvSpPr>
        <p:spPr>
          <a:xfrm>
            <a:off x="4823613" y="4123759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AA2AF5-392D-26EB-6617-1BCB65315E0B}"/>
              </a:ext>
            </a:extLst>
          </p:cNvPr>
          <p:cNvSpPr/>
          <p:nvPr/>
        </p:nvSpPr>
        <p:spPr>
          <a:xfrm>
            <a:off x="5133439" y="304654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FC2553-FECB-C080-ADA3-9767AD77E9C4}"/>
              </a:ext>
            </a:extLst>
          </p:cNvPr>
          <p:cNvSpPr/>
          <p:nvPr/>
        </p:nvSpPr>
        <p:spPr>
          <a:xfrm>
            <a:off x="5587497" y="4155723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80F01C-B513-1493-E42A-4EFB7856DA3C}"/>
              </a:ext>
            </a:extLst>
          </p:cNvPr>
          <p:cNvSpPr/>
          <p:nvPr/>
        </p:nvSpPr>
        <p:spPr>
          <a:xfrm>
            <a:off x="5667266" y="340929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9C896E-A3C4-F1FC-DF0E-694E63EC7CA5}"/>
              </a:ext>
            </a:extLst>
          </p:cNvPr>
          <p:cNvSpPr/>
          <p:nvPr/>
        </p:nvSpPr>
        <p:spPr>
          <a:xfrm>
            <a:off x="6979145" y="286763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19FE42-B47E-86E0-F50F-53632785D24C}"/>
              </a:ext>
            </a:extLst>
          </p:cNvPr>
          <p:cNvSpPr/>
          <p:nvPr/>
        </p:nvSpPr>
        <p:spPr>
          <a:xfrm>
            <a:off x="7493076" y="2935515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95F0D-385B-F213-58A9-3D40BC27833D}"/>
              </a:ext>
            </a:extLst>
          </p:cNvPr>
          <p:cNvSpPr/>
          <p:nvPr/>
        </p:nvSpPr>
        <p:spPr>
          <a:xfrm>
            <a:off x="7670522" y="3588971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32AA61-685E-480D-F38F-B14260A68972}"/>
              </a:ext>
            </a:extLst>
          </p:cNvPr>
          <p:cNvSpPr/>
          <p:nvPr/>
        </p:nvSpPr>
        <p:spPr>
          <a:xfrm>
            <a:off x="6980449" y="356992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3098A1-C46E-0BC8-F8C4-51E68F4C3D91}"/>
              </a:ext>
            </a:extLst>
          </p:cNvPr>
          <p:cNvSpPr/>
          <p:nvPr/>
        </p:nvSpPr>
        <p:spPr>
          <a:xfrm>
            <a:off x="7364383" y="3340554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85DC5B-808F-21AE-72D1-A8439E1B640E}"/>
              </a:ext>
            </a:extLst>
          </p:cNvPr>
          <p:cNvSpPr/>
          <p:nvPr/>
        </p:nvSpPr>
        <p:spPr>
          <a:xfrm>
            <a:off x="7251242" y="409925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D2FBF3-D474-FCF7-1F9A-9DBB2C2205DE}"/>
              </a:ext>
            </a:extLst>
          </p:cNvPr>
          <p:cNvCxnSpPr>
            <a:cxnSpLocks/>
          </p:cNvCxnSpPr>
          <p:nvPr/>
        </p:nvCxnSpPr>
        <p:spPr>
          <a:xfrm flipH="1">
            <a:off x="6234469" y="1882868"/>
            <a:ext cx="320446" cy="3481432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70A96B-60C3-30D4-2FFF-BE19AAC6335C}"/>
              </a:ext>
            </a:extLst>
          </p:cNvPr>
          <p:cNvGrpSpPr/>
          <p:nvPr/>
        </p:nvGrpSpPr>
        <p:grpSpPr>
          <a:xfrm>
            <a:off x="8764889" y="1850275"/>
            <a:ext cx="3517052" cy="2979924"/>
            <a:chOff x="3374010" y="980388"/>
            <a:chExt cx="2695123" cy="230511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2CE3AF-2FD4-CF30-47A9-325A8459B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010" y="3284500"/>
              <a:ext cx="2695123" cy="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7440EE-4FBD-7F0D-74B6-78A5F7CB3EC2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02CBF1AE-77B0-82A2-2F41-8EBE45C0D057}"/>
              </a:ext>
            </a:extLst>
          </p:cNvPr>
          <p:cNvSpPr/>
          <p:nvPr/>
        </p:nvSpPr>
        <p:spPr>
          <a:xfrm>
            <a:off x="8900788" y="340775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EF615A3-E304-4142-00DB-1A6762EBF57B}"/>
              </a:ext>
            </a:extLst>
          </p:cNvPr>
          <p:cNvSpPr/>
          <p:nvPr/>
        </p:nvSpPr>
        <p:spPr>
          <a:xfrm>
            <a:off x="9392553" y="367400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D830BE-64F3-C24F-6728-6C7CA3C62565}"/>
              </a:ext>
            </a:extLst>
          </p:cNvPr>
          <p:cNvSpPr/>
          <p:nvPr/>
        </p:nvSpPr>
        <p:spPr>
          <a:xfrm>
            <a:off x="8969582" y="409868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1F8EC45-399D-2193-A2F0-4454774BE59B}"/>
              </a:ext>
            </a:extLst>
          </p:cNvPr>
          <p:cNvSpPr/>
          <p:nvPr/>
        </p:nvSpPr>
        <p:spPr>
          <a:xfrm>
            <a:off x="9279408" y="3021467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F90C67-B4DD-5BC9-3FB5-84200B3EF3E4}"/>
              </a:ext>
            </a:extLst>
          </p:cNvPr>
          <p:cNvSpPr/>
          <p:nvPr/>
        </p:nvSpPr>
        <p:spPr>
          <a:xfrm>
            <a:off x="9733466" y="4130645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0262151-2106-BDF0-8270-4C39FB3001DB}"/>
              </a:ext>
            </a:extLst>
          </p:cNvPr>
          <p:cNvSpPr/>
          <p:nvPr/>
        </p:nvSpPr>
        <p:spPr>
          <a:xfrm>
            <a:off x="9813235" y="3384212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005308-2C1A-13A6-E9A6-A3BEF55CE684}"/>
              </a:ext>
            </a:extLst>
          </p:cNvPr>
          <p:cNvSpPr/>
          <p:nvPr/>
        </p:nvSpPr>
        <p:spPr>
          <a:xfrm>
            <a:off x="11125114" y="2842557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EC96CD-71D1-DDF9-59CC-D0B7ABDC08C1}"/>
              </a:ext>
            </a:extLst>
          </p:cNvPr>
          <p:cNvSpPr/>
          <p:nvPr/>
        </p:nvSpPr>
        <p:spPr>
          <a:xfrm>
            <a:off x="11639045" y="2910437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A6F714-1D27-D04F-8260-E886E5D34DED}"/>
              </a:ext>
            </a:extLst>
          </p:cNvPr>
          <p:cNvSpPr/>
          <p:nvPr/>
        </p:nvSpPr>
        <p:spPr>
          <a:xfrm>
            <a:off x="11816491" y="3563893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613210-A99D-D925-9AFE-3E691C0812F7}"/>
              </a:ext>
            </a:extLst>
          </p:cNvPr>
          <p:cNvSpPr/>
          <p:nvPr/>
        </p:nvSpPr>
        <p:spPr>
          <a:xfrm>
            <a:off x="11126418" y="3544842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974D67-8667-484F-A7A4-7BBF9DD4A639}"/>
              </a:ext>
            </a:extLst>
          </p:cNvPr>
          <p:cNvSpPr/>
          <p:nvPr/>
        </p:nvSpPr>
        <p:spPr>
          <a:xfrm>
            <a:off x="11510352" y="3315476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899D89-86B1-ED0B-8ECB-2689A2268ADA}"/>
              </a:ext>
            </a:extLst>
          </p:cNvPr>
          <p:cNvSpPr/>
          <p:nvPr/>
        </p:nvSpPr>
        <p:spPr>
          <a:xfrm>
            <a:off x="11397211" y="4074172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1F69AE-6EDA-F880-45F6-D4832C53FD13}"/>
              </a:ext>
            </a:extLst>
          </p:cNvPr>
          <p:cNvCxnSpPr>
            <a:cxnSpLocks/>
          </p:cNvCxnSpPr>
          <p:nvPr/>
        </p:nvCxnSpPr>
        <p:spPr>
          <a:xfrm flipH="1">
            <a:off x="10039525" y="1890384"/>
            <a:ext cx="1367311" cy="335656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1F075EB-47D9-FFAB-DC45-FBC657A8717A}"/>
              </a:ext>
            </a:extLst>
          </p:cNvPr>
          <p:cNvSpPr txBox="1"/>
          <p:nvPr/>
        </p:nvSpPr>
        <p:spPr>
          <a:xfrm>
            <a:off x="3496303" y="792498"/>
            <a:ext cx="5744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Reason which decision surface is best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201FFC-CE1C-A3A4-BB95-EA4F0ADFD36F}"/>
              </a:ext>
            </a:extLst>
          </p:cNvPr>
          <p:cNvSpPr txBox="1"/>
          <p:nvPr/>
        </p:nvSpPr>
        <p:spPr>
          <a:xfrm>
            <a:off x="1743771" y="53643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9E15FF-B909-D002-F8D9-FD9E1A19CE7A}"/>
              </a:ext>
            </a:extLst>
          </p:cNvPr>
          <p:cNvSpPr txBox="1"/>
          <p:nvPr/>
        </p:nvSpPr>
        <p:spPr>
          <a:xfrm>
            <a:off x="5700642" y="55627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DEEB83-C7A7-2F4D-A3D8-54B39D6662F3}"/>
              </a:ext>
            </a:extLst>
          </p:cNvPr>
          <p:cNvSpPr txBox="1"/>
          <p:nvPr/>
        </p:nvSpPr>
        <p:spPr>
          <a:xfrm>
            <a:off x="9677182" y="544142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3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507461B-6C12-88D8-C757-C1093BDA0F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66" y="5309626"/>
            <a:ext cx="1367311" cy="100383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AB31A8-77D9-1855-2EE2-E1ABBC63276B}"/>
              </a:ext>
            </a:extLst>
          </p:cNvPr>
          <p:cNvCxnSpPr>
            <a:cxnSpLocks/>
          </p:cNvCxnSpPr>
          <p:nvPr/>
        </p:nvCxnSpPr>
        <p:spPr>
          <a:xfrm>
            <a:off x="938199" y="1850275"/>
            <a:ext cx="1769873" cy="3906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E95727-E1CF-2194-3A06-4FDD457044A7}"/>
              </a:ext>
            </a:extLst>
          </p:cNvPr>
          <p:cNvCxnSpPr>
            <a:cxnSpLocks/>
          </p:cNvCxnSpPr>
          <p:nvPr/>
        </p:nvCxnSpPr>
        <p:spPr>
          <a:xfrm>
            <a:off x="1853874" y="1684416"/>
            <a:ext cx="1769873" cy="3906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8184F9-F511-F5EC-184D-AE2D9447BAAC}"/>
              </a:ext>
            </a:extLst>
          </p:cNvPr>
          <p:cNvCxnSpPr>
            <a:cxnSpLocks/>
          </p:cNvCxnSpPr>
          <p:nvPr/>
        </p:nvCxnSpPr>
        <p:spPr>
          <a:xfrm flipH="1">
            <a:off x="5626386" y="1850275"/>
            <a:ext cx="361006" cy="351402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4E3D23-C62E-15E6-B20F-DDDD2E6F4776}"/>
              </a:ext>
            </a:extLst>
          </p:cNvPr>
          <p:cNvCxnSpPr>
            <a:cxnSpLocks/>
          </p:cNvCxnSpPr>
          <p:nvPr/>
        </p:nvCxnSpPr>
        <p:spPr>
          <a:xfrm flipH="1">
            <a:off x="6758583" y="1880431"/>
            <a:ext cx="361006" cy="351402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219962A-E76E-F030-AD7B-3CF3F6CF332A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0252019" y="1880430"/>
            <a:ext cx="1390604" cy="35609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FCC669-E6F5-DBF0-4FE3-1BADFBD1D1A7}"/>
              </a:ext>
            </a:extLst>
          </p:cNvPr>
          <p:cNvCxnSpPr>
            <a:cxnSpLocks/>
          </p:cNvCxnSpPr>
          <p:nvPr/>
        </p:nvCxnSpPr>
        <p:spPr>
          <a:xfrm flipH="1">
            <a:off x="9602223" y="1684416"/>
            <a:ext cx="1390604" cy="356099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1C5053-5CFD-87DC-DE25-13B69B9F20CC}"/>
              </a:ext>
            </a:extLst>
          </p:cNvPr>
          <p:cNvCxnSpPr>
            <a:cxnSpLocks/>
          </p:cNvCxnSpPr>
          <p:nvPr/>
        </p:nvCxnSpPr>
        <p:spPr>
          <a:xfrm flipV="1">
            <a:off x="911896" y="1665787"/>
            <a:ext cx="311540" cy="1220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320AC3-3D77-4B95-5710-3EF0B2BEF3FD}"/>
              </a:ext>
            </a:extLst>
          </p:cNvPr>
          <p:cNvCxnSpPr>
            <a:cxnSpLocks/>
          </p:cNvCxnSpPr>
          <p:nvPr/>
        </p:nvCxnSpPr>
        <p:spPr>
          <a:xfrm>
            <a:off x="11388968" y="1722171"/>
            <a:ext cx="419280" cy="11153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D7CAA2-7F26-2731-13AB-60E0BB66E1CD}"/>
              </a:ext>
            </a:extLst>
          </p:cNvPr>
          <p:cNvCxnSpPr>
            <a:cxnSpLocks/>
          </p:cNvCxnSpPr>
          <p:nvPr/>
        </p:nvCxnSpPr>
        <p:spPr>
          <a:xfrm>
            <a:off x="5903623" y="1722768"/>
            <a:ext cx="651292" cy="1011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27A19F-3894-2BFC-0850-76FA0521EDA3}"/>
              </a:ext>
            </a:extLst>
          </p:cNvPr>
          <p:cNvCxnSpPr>
            <a:cxnSpLocks/>
          </p:cNvCxnSpPr>
          <p:nvPr/>
        </p:nvCxnSpPr>
        <p:spPr>
          <a:xfrm>
            <a:off x="6641701" y="1772428"/>
            <a:ext cx="543699" cy="778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31F23BB-1C8C-83C4-6E4A-0CC219C113F4}"/>
              </a:ext>
            </a:extLst>
          </p:cNvPr>
          <p:cNvSpPr txBox="1"/>
          <p:nvPr/>
        </p:nvSpPr>
        <p:spPr>
          <a:xfrm>
            <a:off x="6557" y="6014450"/>
            <a:ext cx="809778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i="1" dirty="0"/>
              <a:t>Choose that Decision Surface for which the Margin width is maximum</a:t>
            </a:r>
          </a:p>
        </p:txBody>
      </p:sp>
    </p:spTree>
    <p:extLst>
      <p:ext uri="{BB962C8B-B14F-4D97-AF65-F5344CB8AC3E}">
        <p14:creationId xmlns:p14="http://schemas.microsoft.com/office/powerpoint/2010/main" val="164605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16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865817-A60C-2A53-47D4-1C1D39EBB123}"/>
              </a:ext>
            </a:extLst>
          </p:cNvPr>
          <p:cNvSpPr txBox="1"/>
          <p:nvPr/>
        </p:nvSpPr>
        <p:spPr>
          <a:xfrm>
            <a:off x="5204626" y="2338493"/>
            <a:ext cx="2440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Coding Tutorial</a:t>
            </a:r>
          </a:p>
        </p:txBody>
      </p:sp>
    </p:spTree>
    <p:extLst>
      <p:ext uri="{BB962C8B-B14F-4D97-AF65-F5344CB8AC3E}">
        <p14:creationId xmlns:p14="http://schemas.microsoft.com/office/powerpoint/2010/main" val="10310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17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342A802-9C62-0AB1-1096-37E18CC3172D}"/>
              </a:ext>
            </a:extLst>
          </p:cNvPr>
          <p:cNvSpPr/>
          <p:nvPr/>
        </p:nvSpPr>
        <p:spPr>
          <a:xfrm>
            <a:off x="7535879" y="3163264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2025C1-2634-89C3-A5AF-FE6714610C9B}"/>
              </a:ext>
            </a:extLst>
          </p:cNvPr>
          <p:cNvSpPr/>
          <p:nvPr/>
        </p:nvSpPr>
        <p:spPr>
          <a:xfrm>
            <a:off x="8037071" y="248693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1A36A7-FB2D-1510-43C8-081F6BA542AB}"/>
              </a:ext>
            </a:extLst>
          </p:cNvPr>
          <p:cNvSpPr/>
          <p:nvPr/>
        </p:nvSpPr>
        <p:spPr>
          <a:xfrm>
            <a:off x="8830493" y="2154187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158BA5-BD26-37F8-AA86-4455EF67871E}"/>
              </a:ext>
            </a:extLst>
          </p:cNvPr>
          <p:cNvSpPr/>
          <p:nvPr/>
        </p:nvSpPr>
        <p:spPr>
          <a:xfrm>
            <a:off x="9821878" y="235146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2B1E77-6982-C9CB-282A-FE6786B60E27}"/>
              </a:ext>
            </a:extLst>
          </p:cNvPr>
          <p:cNvSpPr/>
          <p:nvPr/>
        </p:nvSpPr>
        <p:spPr>
          <a:xfrm>
            <a:off x="7810781" y="389749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CA4698-07E1-FBAE-CCAD-C1B78FF30F9A}"/>
              </a:ext>
            </a:extLst>
          </p:cNvPr>
          <p:cNvSpPr/>
          <p:nvPr/>
        </p:nvSpPr>
        <p:spPr>
          <a:xfrm>
            <a:off x="10238229" y="286208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3FCC56-0989-9E68-12F6-00D19333C4DE}"/>
              </a:ext>
            </a:extLst>
          </p:cNvPr>
          <p:cNvSpPr/>
          <p:nvPr/>
        </p:nvSpPr>
        <p:spPr>
          <a:xfrm>
            <a:off x="10464519" y="357138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1D976B-7A84-7632-9111-A92A8F9F893C}"/>
              </a:ext>
            </a:extLst>
          </p:cNvPr>
          <p:cNvSpPr/>
          <p:nvPr/>
        </p:nvSpPr>
        <p:spPr>
          <a:xfrm>
            <a:off x="8453374" y="4404992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B68E2E-024E-F33A-9A73-C66E993DA7E1}"/>
              </a:ext>
            </a:extLst>
          </p:cNvPr>
          <p:cNvSpPr/>
          <p:nvPr/>
        </p:nvSpPr>
        <p:spPr>
          <a:xfrm>
            <a:off x="9263383" y="4511023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7A78F6-04C2-97A8-C5D7-F3AC665E0007}"/>
              </a:ext>
            </a:extLst>
          </p:cNvPr>
          <p:cNvSpPr/>
          <p:nvPr/>
        </p:nvSpPr>
        <p:spPr>
          <a:xfrm>
            <a:off x="10125084" y="4244281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027A71-3F28-F663-D5CB-26172AF697A6}"/>
              </a:ext>
            </a:extLst>
          </p:cNvPr>
          <p:cNvSpPr/>
          <p:nvPr/>
        </p:nvSpPr>
        <p:spPr>
          <a:xfrm>
            <a:off x="8717355" y="2727198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AD7EAA-25B7-600F-431C-C4446FD3D6E5}"/>
              </a:ext>
            </a:extLst>
          </p:cNvPr>
          <p:cNvSpPr/>
          <p:nvPr/>
        </p:nvSpPr>
        <p:spPr>
          <a:xfrm>
            <a:off x="9428675" y="3899809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408CD2-D91A-5E5F-A2A2-69591D22DB39}"/>
              </a:ext>
            </a:extLst>
          </p:cNvPr>
          <p:cNvSpPr/>
          <p:nvPr/>
        </p:nvSpPr>
        <p:spPr>
          <a:xfrm>
            <a:off x="8309486" y="3160243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9DB5BA0-39E5-C2E0-5DFC-AF9FC5C033F8}"/>
              </a:ext>
            </a:extLst>
          </p:cNvPr>
          <p:cNvSpPr/>
          <p:nvPr/>
        </p:nvSpPr>
        <p:spPr>
          <a:xfrm>
            <a:off x="8648953" y="3759170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71ED1A-28D5-C5D4-CC93-85A196133BCF}"/>
              </a:ext>
            </a:extLst>
          </p:cNvPr>
          <p:cNvSpPr/>
          <p:nvPr/>
        </p:nvSpPr>
        <p:spPr>
          <a:xfrm>
            <a:off x="9376528" y="2976728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C913104-F368-D2D4-5D23-B766CA207A0F}"/>
              </a:ext>
            </a:extLst>
          </p:cNvPr>
          <p:cNvSpPr/>
          <p:nvPr/>
        </p:nvSpPr>
        <p:spPr>
          <a:xfrm>
            <a:off x="9544389" y="3455073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DDA24E-412C-007E-A89E-07837F9F7D78}"/>
              </a:ext>
            </a:extLst>
          </p:cNvPr>
          <p:cNvGrpSpPr/>
          <p:nvPr/>
        </p:nvGrpSpPr>
        <p:grpSpPr>
          <a:xfrm>
            <a:off x="372584" y="1861092"/>
            <a:ext cx="4097488" cy="2979924"/>
            <a:chOff x="3374010" y="980388"/>
            <a:chExt cx="3139912" cy="230511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365726-5CCB-4572-195C-E628F7B791A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3285499"/>
              <a:ext cx="3139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70CE49-9784-EEF1-A89E-9B59DCB8ED6E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10" y="980388"/>
              <a:ext cx="0" cy="2305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F6FFA9BD-4112-2D12-F630-4F7608A756A7}"/>
              </a:ext>
            </a:extLst>
          </p:cNvPr>
          <p:cNvSpPr/>
          <p:nvPr/>
        </p:nvSpPr>
        <p:spPr>
          <a:xfrm>
            <a:off x="747650" y="3443646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EF2DA3-2F92-74B3-4296-9586E8374638}"/>
              </a:ext>
            </a:extLst>
          </p:cNvPr>
          <p:cNvSpPr/>
          <p:nvPr/>
        </p:nvSpPr>
        <p:spPr>
          <a:xfrm>
            <a:off x="1239415" y="370990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53639E7-42C9-F4AD-B605-A24EA0F55B13}"/>
              </a:ext>
            </a:extLst>
          </p:cNvPr>
          <p:cNvSpPr/>
          <p:nvPr/>
        </p:nvSpPr>
        <p:spPr>
          <a:xfrm>
            <a:off x="816444" y="4134576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041D66C-6705-BFA7-8B94-78EA8A9EBC11}"/>
              </a:ext>
            </a:extLst>
          </p:cNvPr>
          <p:cNvSpPr/>
          <p:nvPr/>
        </p:nvSpPr>
        <p:spPr>
          <a:xfrm>
            <a:off x="1126270" y="3057362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BF98C5-B6CC-C86C-279A-2B858509CF0E}"/>
              </a:ext>
            </a:extLst>
          </p:cNvPr>
          <p:cNvSpPr/>
          <p:nvPr/>
        </p:nvSpPr>
        <p:spPr>
          <a:xfrm>
            <a:off x="1580328" y="4166540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2E3CC1F-1B92-6C20-90C9-8272E2736818}"/>
              </a:ext>
            </a:extLst>
          </p:cNvPr>
          <p:cNvSpPr/>
          <p:nvPr/>
        </p:nvSpPr>
        <p:spPr>
          <a:xfrm>
            <a:off x="1660097" y="3420107"/>
            <a:ext cx="226290" cy="18779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572C32-BBD6-6EDD-5339-4DE9AEF9DBCF}"/>
              </a:ext>
            </a:extLst>
          </p:cNvPr>
          <p:cNvSpPr/>
          <p:nvPr/>
        </p:nvSpPr>
        <p:spPr>
          <a:xfrm>
            <a:off x="2971976" y="2878452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FE9B43-E571-4629-2183-D6A442FCC1E0}"/>
              </a:ext>
            </a:extLst>
          </p:cNvPr>
          <p:cNvSpPr/>
          <p:nvPr/>
        </p:nvSpPr>
        <p:spPr>
          <a:xfrm>
            <a:off x="3485907" y="2946332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EEC9D11-76C1-D1FD-510E-8ED1A9E64FB0}"/>
              </a:ext>
            </a:extLst>
          </p:cNvPr>
          <p:cNvSpPr/>
          <p:nvPr/>
        </p:nvSpPr>
        <p:spPr>
          <a:xfrm>
            <a:off x="3663353" y="3599788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8B0146-920A-8C1C-2010-459C44E3C40C}"/>
              </a:ext>
            </a:extLst>
          </p:cNvPr>
          <p:cNvSpPr/>
          <p:nvPr/>
        </p:nvSpPr>
        <p:spPr>
          <a:xfrm>
            <a:off x="2973280" y="3580737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1A50F6-A66F-B64E-DF5A-8A1CF4C015AC}"/>
              </a:ext>
            </a:extLst>
          </p:cNvPr>
          <p:cNvSpPr/>
          <p:nvPr/>
        </p:nvSpPr>
        <p:spPr>
          <a:xfrm>
            <a:off x="3357214" y="3351371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A6E910-E693-002D-B3F9-4F8395314D49}"/>
              </a:ext>
            </a:extLst>
          </p:cNvPr>
          <p:cNvSpPr/>
          <p:nvPr/>
        </p:nvSpPr>
        <p:spPr>
          <a:xfrm>
            <a:off x="3244073" y="4110067"/>
            <a:ext cx="226283" cy="18778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F6237C-0A8A-EA3D-3968-D629FA1F5750}"/>
              </a:ext>
            </a:extLst>
          </p:cNvPr>
          <p:cNvCxnSpPr>
            <a:cxnSpLocks/>
          </p:cNvCxnSpPr>
          <p:nvPr/>
        </p:nvCxnSpPr>
        <p:spPr>
          <a:xfrm>
            <a:off x="1629078" y="1802481"/>
            <a:ext cx="1449713" cy="342304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6562A4-2D14-5C19-255A-376073DB3AA4}"/>
              </a:ext>
            </a:extLst>
          </p:cNvPr>
          <p:cNvSpPr txBox="1"/>
          <p:nvPr/>
        </p:nvSpPr>
        <p:spPr>
          <a:xfrm>
            <a:off x="2213984" y="865472"/>
            <a:ext cx="892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Difference between Linearly Separable and Non- Separable 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CD6E6-2288-FC90-1CF2-2835CC51554C}"/>
              </a:ext>
            </a:extLst>
          </p:cNvPr>
          <p:cNvCxnSpPr>
            <a:cxnSpLocks/>
          </p:cNvCxnSpPr>
          <p:nvPr/>
        </p:nvCxnSpPr>
        <p:spPr>
          <a:xfrm>
            <a:off x="5929103" y="1497156"/>
            <a:ext cx="53395" cy="4535999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A88A52-5755-DB8A-FF17-6CC5433E0C2C}"/>
              </a:ext>
            </a:extLst>
          </p:cNvPr>
          <p:cNvSpPr txBox="1"/>
          <p:nvPr/>
        </p:nvSpPr>
        <p:spPr>
          <a:xfrm>
            <a:off x="1886387" y="5597241"/>
            <a:ext cx="2133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Linearly Separable 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DF51D8-66B8-79EF-F776-0C767C5C5157}"/>
              </a:ext>
            </a:extLst>
          </p:cNvPr>
          <p:cNvSpPr txBox="1"/>
          <p:nvPr/>
        </p:nvSpPr>
        <p:spPr>
          <a:xfrm>
            <a:off x="8512362" y="5403689"/>
            <a:ext cx="1793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Non- Separable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31" grpId="0" animBg="1"/>
      <p:bldP spid="33" grpId="0" animBg="1"/>
      <p:bldP spid="35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9894A4-585D-03B6-402E-F4360872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71640-B394-7EFF-78E7-21156EE2C25F}"/>
              </a:ext>
            </a:extLst>
          </p:cNvPr>
          <p:cNvSpPr txBox="1"/>
          <p:nvPr/>
        </p:nvSpPr>
        <p:spPr>
          <a:xfrm>
            <a:off x="4108871" y="1725054"/>
            <a:ext cx="403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1A8AB-0CB1-5F4D-52CB-19EBCEE11EB5}"/>
              </a:ext>
            </a:extLst>
          </p:cNvPr>
          <p:cNvSpPr txBox="1"/>
          <p:nvPr/>
        </p:nvSpPr>
        <p:spPr>
          <a:xfrm flipH="1">
            <a:off x="4671392" y="2736071"/>
            <a:ext cx="3830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your Attention!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0D509-999F-D4E6-FDDB-0DFDB3614D9C}"/>
              </a:ext>
            </a:extLst>
          </p:cNvPr>
          <p:cNvSpPr txBox="1"/>
          <p:nvPr/>
        </p:nvSpPr>
        <p:spPr>
          <a:xfrm>
            <a:off x="4432854" y="3304692"/>
            <a:ext cx="3748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Any Questions?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9532AA-16B2-7A21-B887-10C1BE03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96" y="4008166"/>
            <a:ext cx="1571992" cy="228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2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1251F-241E-269E-1F83-AF1856B92DA3}"/>
              </a:ext>
            </a:extLst>
          </p:cNvPr>
          <p:cNvSpPr txBox="1"/>
          <p:nvPr/>
        </p:nvSpPr>
        <p:spPr>
          <a:xfrm>
            <a:off x="5005633" y="787353"/>
            <a:ext cx="1757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9FEB7-B19C-213F-D221-29167D7F1158}"/>
              </a:ext>
            </a:extLst>
          </p:cNvPr>
          <p:cNvSpPr txBox="1"/>
          <p:nvPr/>
        </p:nvSpPr>
        <p:spPr>
          <a:xfrm>
            <a:off x="2564091" y="2063156"/>
            <a:ext cx="6352188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Recap of Supervised Learning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Introduction to Support Vector Machine (SVM)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Code implementation of that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5D7607E-523F-2617-BA73-DE3CB89E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3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36214-3D2A-1796-E195-DED1E71AF977}"/>
              </a:ext>
            </a:extLst>
          </p:cNvPr>
          <p:cNvSpPr txBox="1"/>
          <p:nvPr/>
        </p:nvSpPr>
        <p:spPr>
          <a:xfrm>
            <a:off x="4210804" y="879222"/>
            <a:ext cx="407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Types of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2DC1B-AFE6-211A-667A-60DC855D78BC}"/>
              </a:ext>
            </a:extLst>
          </p:cNvPr>
          <p:cNvSpPr/>
          <p:nvPr/>
        </p:nvSpPr>
        <p:spPr>
          <a:xfrm>
            <a:off x="205324" y="1950782"/>
            <a:ext cx="3197752" cy="3472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7DE1D-F6FD-A84A-D6DA-B7DA270AD134}"/>
              </a:ext>
            </a:extLst>
          </p:cNvPr>
          <p:cNvSpPr/>
          <p:nvPr/>
        </p:nvSpPr>
        <p:spPr>
          <a:xfrm>
            <a:off x="4497125" y="1950782"/>
            <a:ext cx="3197752" cy="34724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326B7-F278-2783-DBDF-F109EDE05C8B}"/>
              </a:ext>
            </a:extLst>
          </p:cNvPr>
          <p:cNvSpPr/>
          <p:nvPr/>
        </p:nvSpPr>
        <p:spPr>
          <a:xfrm>
            <a:off x="8788925" y="1950782"/>
            <a:ext cx="3197752" cy="34724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BD9F5-0FB3-CDDD-CFDF-BA8D651B92F3}"/>
              </a:ext>
            </a:extLst>
          </p:cNvPr>
          <p:cNvSpPr txBox="1"/>
          <p:nvPr/>
        </p:nvSpPr>
        <p:spPr>
          <a:xfrm>
            <a:off x="416069" y="2074864"/>
            <a:ext cx="27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236D1C-6C13-B2EA-AE39-D3C446E630E9}"/>
              </a:ext>
            </a:extLst>
          </p:cNvPr>
          <p:cNvSpPr txBox="1"/>
          <p:nvPr/>
        </p:nvSpPr>
        <p:spPr>
          <a:xfrm>
            <a:off x="4556197" y="2078329"/>
            <a:ext cx="313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Un-supervised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229ED-9290-DD60-1C96-93C6DE934C18}"/>
              </a:ext>
            </a:extLst>
          </p:cNvPr>
          <p:cNvSpPr txBox="1"/>
          <p:nvPr/>
        </p:nvSpPr>
        <p:spPr>
          <a:xfrm>
            <a:off x="8894505" y="2090253"/>
            <a:ext cx="317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Reinforcement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A61E24-BA5B-99B0-CBBE-ECC3F1C7FFEF}"/>
              </a:ext>
            </a:extLst>
          </p:cNvPr>
          <p:cNvSpPr txBox="1"/>
          <p:nvPr/>
        </p:nvSpPr>
        <p:spPr>
          <a:xfrm>
            <a:off x="-45562" y="6130839"/>
            <a:ext cx="61415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https://in.pinterest.com/pin/257690409914685423/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FEB09-1FA4-F70B-EE91-6EB0CB3225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53"/>
          <a:stretch/>
        </p:blipFill>
        <p:spPr>
          <a:xfrm>
            <a:off x="299725" y="2660611"/>
            <a:ext cx="1712110" cy="13340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E6E9AE-0D7D-C6BD-BDF8-67F28498C4C7}"/>
              </a:ext>
            </a:extLst>
          </p:cNvPr>
          <p:cNvSpPr txBox="1"/>
          <p:nvPr/>
        </p:nvSpPr>
        <p:spPr>
          <a:xfrm>
            <a:off x="-45562" y="6318108"/>
            <a:ext cx="61415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https://stock.adobe.com/in/images/teacher-pulling-her-student-ear/164847519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5C95B4-02AE-A68E-3D6E-0DA7DA6B3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44" y="4085193"/>
            <a:ext cx="1807000" cy="12052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0F1FAC-F193-C74C-2BEB-1C172E080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83" y="3029407"/>
            <a:ext cx="2433435" cy="15675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08F99F-DB43-D292-D2CC-6EF621B16D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13" y="3076912"/>
            <a:ext cx="2884648" cy="1486932"/>
          </a:xfrm>
          <a:prstGeom prst="rect">
            <a:avLst/>
          </a:prstGeom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FBF3BF40-133F-F47E-6935-B9F7772C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47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4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11DE8-E3F5-A9B7-4F43-A6F631E50DE8}"/>
              </a:ext>
            </a:extLst>
          </p:cNvPr>
          <p:cNvSpPr txBox="1"/>
          <p:nvPr/>
        </p:nvSpPr>
        <p:spPr>
          <a:xfrm>
            <a:off x="2077114" y="919412"/>
            <a:ext cx="13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AE9A0-02B1-D98B-8B67-10497F4D260A}"/>
              </a:ext>
            </a:extLst>
          </p:cNvPr>
          <p:cNvSpPr txBox="1"/>
          <p:nvPr/>
        </p:nvSpPr>
        <p:spPr>
          <a:xfrm>
            <a:off x="8528210" y="919412"/>
            <a:ext cx="1613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Unsupervised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2563E-BEE3-018E-044D-7BD1118A4B6D}"/>
              </a:ext>
            </a:extLst>
          </p:cNvPr>
          <p:cNvCxnSpPr/>
          <p:nvPr/>
        </p:nvCxnSpPr>
        <p:spPr>
          <a:xfrm>
            <a:off x="5954598" y="927664"/>
            <a:ext cx="0" cy="527241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B522F0-C077-8B2B-41CF-46A268AE8D3A}"/>
              </a:ext>
            </a:extLst>
          </p:cNvPr>
          <p:cNvSpPr/>
          <p:nvPr/>
        </p:nvSpPr>
        <p:spPr>
          <a:xfrm>
            <a:off x="1391453" y="1912253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4C81D5-BAA7-A6F8-A209-D5DE0CB4AC78}"/>
              </a:ext>
            </a:extLst>
          </p:cNvPr>
          <p:cNvCxnSpPr/>
          <p:nvPr/>
        </p:nvCxnSpPr>
        <p:spPr>
          <a:xfrm>
            <a:off x="1391453" y="2244250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A8D271-3F02-082E-1EA0-2AA703443BB1}"/>
              </a:ext>
            </a:extLst>
          </p:cNvPr>
          <p:cNvCxnSpPr/>
          <p:nvPr/>
        </p:nvCxnSpPr>
        <p:spPr>
          <a:xfrm>
            <a:off x="1391453" y="2679454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1842DD-2C6C-E3B9-43A1-2CB3F6B82104}"/>
              </a:ext>
            </a:extLst>
          </p:cNvPr>
          <p:cNvCxnSpPr/>
          <p:nvPr/>
        </p:nvCxnSpPr>
        <p:spPr>
          <a:xfrm>
            <a:off x="1391453" y="3086378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CA6F2D-ED67-02AB-5265-D378F2B89CD0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2360939" y="1912253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44E154-BBFE-77C7-2E9D-01521938F66E}"/>
              </a:ext>
            </a:extLst>
          </p:cNvPr>
          <p:cNvSpPr txBox="1"/>
          <p:nvPr/>
        </p:nvSpPr>
        <p:spPr>
          <a:xfrm>
            <a:off x="1688586" y="1536687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50F0B-020B-D048-A521-5B8992448FEE}"/>
              </a:ext>
            </a:extLst>
          </p:cNvPr>
          <p:cNvSpPr txBox="1"/>
          <p:nvPr/>
        </p:nvSpPr>
        <p:spPr>
          <a:xfrm>
            <a:off x="3799652" y="2362746"/>
            <a:ext cx="1552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eenager (T)</a:t>
            </a:r>
          </a:p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Adult (A)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A049E4-D72B-A21A-11A4-CF0DFB4BAD79}"/>
              </a:ext>
            </a:extLst>
          </p:cNvPr>
          <p:cNvSpPr txBox="1"/>
          <p:nvPr/>
        </p:nvSpPr>
        <p:spPr>
          <a:xfrm>
            <a:off x="2606539" y="151125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115C76-3A23-AA66-62E7-AFF14C082618}"/>
              </a:ext>
            </a:extLst>
          </p:cNvPr>
          <p:cNvSpPr txBox="1"/>
          <p:nvPr/>
        </p:nvSpPr>
        <p:spPr>
          <a:xfrm>
            <a:off x="1709238" y="19060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685CF-4923-C0A0-703C-0E5BDA4569AE}"/>
              </a:ext>
            </a:extLst>
          </p:cNvPr>
          <p:cNvSpPr txBox="1"/>
          <p:nvPr/>
        </p:nvSpPr>
        <p:spPr>
          <a:xfrm>
            <a:off x="1709238" y="2316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9719AA-343F-7647-8395-D4952E4BF349}"/>
              </a:ext>
            </a:extLst>
          </p:cNvPr>
          <p:cNvSpPr txBox="1"/>
          <p:nvPr/>
        </p:nvSpPr>
        <p:spPr>
          <a:xfrm>
            <a:off x="1709238" y="2727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CF75E-07CA-048B-E9CD-BC69C960193D}"/>
              </a:ext>
            </a:extLst>
          </p:cNvPr>
          <p:cNvSpPr txBox="1"/>
          <p:nvPr/>
        </p:nvSpPr>
        <p:spPr>
          <a:xfrm>
            <a:off x="1677254" y="3219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AB3D0-99B4-E477-3F2C-7AF6E624F9AA}"/>
              </a:ext>
            </a:extLst>
          </p:cNvPr>
          <p:cNvSpPr txBox="1"/>
          <p:nvPr/>
        </p:nvSpPr>
        <p:spPr>
          <a:xfrm>
            <a:off x="2707677" y="1918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BB804-CFA0-7D14-BDE9-B58CCEAF9628}"/>
              </a:ext>
            </a:extLst>
          </p:cNvPr>
          <p:cNvSpPr txBox="1"/>
          <p:nvPr/>
        </p:nvSpPr>
        <p:spPr>
          <a:xfrm>
            <a:off x="2707677" y="2316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E96E9B-A228-5DC5-3729-D73D0AE8FF4C}"/>
              </a:ext>
            </a:extLst>
          </p:cNvPr>
          <p:cNvSpPr txBox="1"/>
          <p:nvPr/>
        </p:nvSpPr>
        <p:spPr>
          <a:xfrm>
            <a:off x="2707677" y="27433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99FCDB-9A59-9CFC-E1A2-076BD4B1816A}"/>
              </a:ext>
            </a:extLst>
          </p:cNvPr>
          <p:cNvSpPr txBox="1"/>
          <p:nvPr/>
        </p:nvSpPr>
        <p:spPr>
          <a:xfrm>
            <a:off x="2697244" y="31969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7BDCC7-DBC9-9113-7F8B-383B07AFC154}"/>
              </a:ext>
            </a:extLst>
          </p:cNvPr>
          <p:cNvSpPr/>
          <p:nvPr/>
        </p:nvSpPr>
        <p:spPr>
          <a:xfrm>
            <a:off x="7405362" y="2019412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0D0427-9211-45FC-DC57-B86949EA8B64}"/>
              </a:ext>
            </a:extLst>
          </p:cNvPr>
          <p:cNvCxnSpPr/>
          <p:nvPr/>
        </p:nvCxnSpPr>
        <p:spPr>
          <a:xfrm>
            <a:off x="7405362" y="2351409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59309E-9359-99EB-538B-4CA810297250}"/>
              </a:ext>
            </a:extLst>
          </p:cNvPr>
          <p:cNvCxnSpPr/>
          <p:nvPr/>
        </p:nvCxnSpPr>
        <p:spPr>
          <a:xfrm>
            <a:off x="7405362" y="2786613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07F6F6-A2DC-CA90-DDA3-D3772488243A}"/>
              </a:ext>
            </a:extLst>
          </p:cNvPr>
          <p:cNvCxnSpPr/>
          <p:nvPr/>
        </p:nvCxnSpPr>
        <p:spPr>
          <a:xfrm>
            <a:off x="7405362" y="3193537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2790F2-B18B-B01B-B650-328F3C05B8C4}"/>
              </a:ext>
            </a:extLst>
          </p:cNvPr>
          <p:cNvSpPr txBox="1"/>
          <p:nvPr/>
        </p:nvSpPr>
        <p:spPr>
          <a:xfrm>
            <a:off x="8131536" y="1647336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71BEBA-A47E-3379-D748-51106D882413}"/>
              </a:ext>
            </a:extLst>
          </p:cNvPr>
          <p:cNvSpPr txBox="1"/>
          <p:nvPr/>
        </p:nvSpPr>
        <p:spPr>
          <a:xfrm>
            <a:off x="8194486" y="2013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5E4779-C152-B289-73B6-00F3FACB4833}"/>
              </a:ext>
            </a:extLst>
          </p:cNvPr>
          <p:cNvSpPr txBox="1"/>
          <p:nvPr/>
        </p:nvSpPr>
        <p:spPr>
          <a:xfrm>
            <a:off x="8194486" y="2423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015D51-542E-D62B-E68D-F194649F1D47}"/>
              </a:ext>
            </a:extLst>
          </p:cNvPr>
          <p:cNvSpPr txBox="1"/>
          <p:nvPr/>
        </p:nvSpPr>
        <p:spPr>
          <a:xfrm>
            <a:off x="8194486" y="2834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D3AF0E-C903-E800-80AD-4051DCB6903C}"/>
              </a:ext>
            </a:extLst>
          </p:cNvPr>
          <p:cNvSpPr txBox="1"/>
          <p:nvPr/>
        </p:nvSpPr>
        <p:spPr>
          <a:xfrm>
            <a:off x="8162502" y="3326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BD2AA2-D33F-C9F1-BD98-BFB8FC619E74}"/>
              </a:ext>
            </a:extLst>
          </p:cNvPr>
          <p:cNvSpPr txBox="1"/>
          <p:nvPr/>
        </p:nvSpPr>
        <p:spPr>
          <a:xfrm>
            <a:off x="10142979" y="2520695"/>
            <a:ext cx="1425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40C50-0C54-C039-9851-F708A3E284C8}"/>
              </a:ext>
            </a:extLst>
          </p:cNvPr>
          <p:cNvGrpSpPr/>
          <p:nvPr/>
        </p:nvGrpSpPr>
        <p:grpSpPr>
          <a:xfrm>
            <a:off x="939884" y="3954084"/>
            <a:ext cx="2225480" cy="1884110"/>
            <a:chOff x="1648936" y="4143469"/>
            <a:chExt cx="2225480" cy="188411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271AB6-6F34-5227-E98E-AC79E48626B6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C35BDC-5C2C-7742-0D4B-346E2F442770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8EBB3821-4631-939F-B53E-A07967026E7B}"/>
              </a:ext>
            </a:extLst>
          </p:cNvPr>
          <p:cNvSpPr/>
          <p:nvPr/>
        </p:nvSpPr>
        <p:spPr>
          <a:xfrm>
            <a:off x="1116754" y="1964268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4113831-511E-F943-B87F-8C61B429C502}"/>
              </a:ext>
            </a:extLst>
          </p:cNvPr>
          <p:cNvSpPr/>
          <p:nvPr/>
        </p:nvSpPr>
        <p:spPr>
          <a:xfrm>
            <a:off x="1098526" y="2793112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77B1EE-2C08-166E-E596-C6C699F3F260}"/>
              </a:ext>
            </a:extLst>
          </p:cNvPr>
          <p:cNvSpPr/>
          <p:nvPr/>
        </p:nvSpPr>
        <p:spPr>
          <a:xfrm>
            <a:off x="1116754" y="2407298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64DD396-4A3B-E585-02C6-57886A219841}"/>
              </a:ext>
            </a:extLst>
          </p:cNvPr>
          <p:cNvSpPr/>
          <p:nvPr/>
        </p:nvSpPr>
        <p:spPr>
          <a:xfrm>
            <a:off x="1092410" y="328328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4EB84480-B915-3BC1-B47F-ECDE4DBC8760}"/>
              </a:ext>
            </a:extLst>
          </p:cNvPr>
          <p:cNvSpPr/>
          <p:nvPr/>
        </p:nvSpPr>
        <p:spPr>
          <a:xfrm>
            <a:off x="999874" y="5052754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F329EC6-0134-22AF-04F0-6369F4FE9E60}"/>
              </a:ext>
            </a:extLst>
          </p:cNvPr>
          <p:cNvSpPr/>
          <p:nvPr/>
        </p:nvSpPr>
        <p:spPr>
          <a:xfrm>
            <a:off x="1431221" y="4876859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FC67994-520C-A9C8-7335-3482514465EF}"/>
              </a:ext>
            </a:extLst>
          </p:cNvPr>
          <p:cNvSpPr/>
          <p:nvPr/>
        </p:nvSpPr>
        <p:spPr>
          <a:xfrm>
            <a:off x="2387403" y="4431786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6E03E30C-99D5-E6FA-BCE1-34284F8ED121}"/>
              </a:ext>
            </a:extLst>
          </p:cNvPr>
          <p:cNvSpPr/>
          <p:nvPr/>
        </p:nvSpPr>
        <p:spPr>
          <a:xfrm>
            <a:off x="2795332" y="418698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1DFE6F8-2181-0453-5900-D6EDE4506419}"/>
              </a:ext>
            </a:extLst>
          </p:cNvPr>
          <p:cNvGrpSpPr/>
          <p:nvPr/>
        </p:nvGrpSpPr>
        <p:grpSpPr>
          <a:xfrm>
            <a:off x="7559008" y="4214036"/>
            <a:ext cx="2310668" cy="1884110"/>
            <a:chOff x="7559008" y="4214036"/>
            <a:chExt cx="2310668" cy="18841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8F775A-80C2-3F21-F3A3-DEF82B48D203}"/>
                </a:ext>
              </a:extLst>
            </p:cNvPr>
            <p:cNvGrpSpPr/>
            <p:nvPr/>
          </p:nvGrpSpPr>
          <p:grpSpPr>
            <a:xfrm>
              <a:off x="7559008" y="4214036"/>
              <a:ext cx="2225480" cy="1884110"/>
              <a:chOff x="1648936" y="4143469"/>
              <a:chExt cx="2225480" cy="188411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F21B4C2-8F6A-4987-02CA-3E3DA9099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8936" y="6017485"/>
                <a:ext cx="2225480" cy="100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1C971F5-02C7-EC40-6E5F-C52DF129DF47}"/>
                  </a:ext>
                </a:extLst>
              </p:cNvPr>
              <p:cNvCxnSpPr/>
              <p:nvPr/>
            </p:nvCxnSpPr>
            <p:spPr>
              <a:xfrm flipV="1">
                <a:off x="1648936" y="4143469"/>
                <a:ext cx="11332" cy="1874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BB02CC-A1FD-8843-1869-C871FF5777B8}"/>
                </a:ext>
              </a:extLst>
            </p:cNvPr>
            <p:cNvSpPr/>
            <p:nvPr/>
          </p:nvSpPr>
          <p:spPr>
            <a:xfrm rot="1625799">
              <a:off x="7834877" y="4301215"/>
              <a:ext cx="637202" cy="1228149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51EF14D-01A2-D717-6485-897744EA379F}"/>
                </a:ext>
              </a:extLst>
            </p:cNvPr>
            <p:cNvSpPr/>
            <p:nvPr/>
          </p:nvSpPr>
          <p:spPr>
            <a:xfrm rot="19816917">
              <a:off x="9145608" y="4351302"/>
              <a:ext cx="724068" cy="12447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BA90C1-B9EC-F8F2-E8BA-9772BAF9C5D3}"/>
              </a:ext>
            </a:extLst>
          </p:cNvPr>
          <p:cNvCxnSpPr>
            <a:cxnSpLocks/>
          </p:cNvCxnSpPr>
          <p:nvPr/>
        </p:nvCxnSpPr>
        <p:spPr>
          <a:xfrm flipH="1">
            <a:off x="2082072" y="3983175"/>
            <a:ext cx="9046" cy="1844925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C329C3C-7BA7-2176-7BA4-CF330CD0BAF0}"/>
              </a:ext>
            </a:extLst>
          </p:cNvPr>
          <p:cNvGrpSpPr/>
          <p:nvPr/>
        </p:nvGrpSpPr>
        <p:grpSpPr>
          <a:xfrm>
            <a:off x="3459426" y="5815492"/>
            <a:ext cx="2340524" cy="684843"/>
            <a:chOff x="3459426" y="5815492"/>
            <a:chExt cx="2340524" cy="68484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B408954-3040-088D-5642-F01C2ED88DA8}"/>
                </a:ext>
              </a:extLst>
            </p:cNvPr>
            <p:cNvSpPr txBox="1"/>
            <p:nvPr/>
          </p:nvSpPr>
          <p:spPr>
            <a:xfrm>
              <a:off x="3742723" y="5949040"/>
              <a:ext cx="962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New: 15</a:t>
              </a:r>
            </a:p>
          </p:txBody>
        </p:sp>
        <p:sp>
          <p:nvSpPr>
            <p:cNvPr id="76" name="Arrow: Striped Right 75">
              <a:extLst>
                <a:ext uri="{FF2B5EF4-FFF2-40B4-BE49-F238E27FC236}">
                  <a16:creationId xmlns:a16="http://schemas.microsoft.com/office/drawing/2014/main" id="{61DC56F3-D848-AD2C-0874-D65D96C1234C}"/>
                </a:ext>
              </a:extLst>
            </p:cNvPr>
            <p:cNvSpPr/>
            <p:nvPr/>
          </p:nvSpPr>
          <p:spPr>
            <a:xfrm>
              <a:off x="4730728" y="6029829"/>
              <a:ext cx="292514" cy="172970"/>
            </a:xfrm>
            <a:prstGeom prst="striped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14E3E33-5A22-C550-8D83-375529FFA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107" y="5815492"/>
              <a:ext cx="684843" cy="684843"/>
            </a:xfrm>
            <a:prstGeom prst="rect">
              <a:avLst/>
            </a:prstGeom>
          </p:spPr>
        </p:pic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505F0A67-709E-85F3-3D42-E7186400F371}"/>
                </a:ext>
              </a:extLst>
            </p:cNvPr>
            <p:cNvSpPr/>
            <p:nvPr/>
          </p:nvSpPr>
          <p:spPr>
            <a:xfrm>
              <a:off x="3459426" y="5930434"/>
              <a:ext cx="320757" cy="35871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A8937EA-5799-EE54-16EB-6276C4074CE2}"/>
              </a:ext>
            </a:extLst>
          </p:cNvPr>
          <p:cNvSpPr/>
          <p:nvPr/>
        </p:nvSpPr>
        <p:spPr>
          <a:xfrm>
            <a:off x="1245407" y="4205780"/>
            <a:ext cx="320757" cy="3587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E1C67737-9417-D6EA-8B7E-26A4ED1417C6}"/>
              </a:ext>
            </a:extLst>
          </p:cNvPr>
          <p:cNvSpPr/>
          <p:nvPr/>
        </p:nvSpPr>
        <p:spPr>
          <a:xfrm>
            <a:off x="2221382" y="4920945"/>
            <a:ext cx="1468541" cy="566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F28C8C-061D-0D01-E536-338F29B113EE}"/>
              </a:ext>
            </a:extLst>
          </p:cNvPr>
          <p:cNvSpPr txBox="1"/>
          <p:nvPr/>
        </p:nvSpPr>
        <p:spPr>
          <a:xfrm>
            <a:off x="3763166" y="5000778"/>
            <a:ext cx="17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Surface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289B3D9-E99F-C409-9FB5-6DAAB1139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76" y="5115953"/>
            <a:ext cx="972099" cy="972099"/>
          </a:xfrm>
          <a:prstGeom prst="rect">
            <a:avLst/>
          </a:prstGeom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4AD8BCB3-C49C-3214-2F17-E2802FFE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FB502-29FB-4D1F-B900-096101372FF7}"/>
              </a:ext>
            </a:extLst>
          </p:cNvPr>
          <p:cNvSpPr txBox="1"/>
          <p:nvPr/>
        </p:nvSpPr>
        <p:spPr>
          <a:xfrm>
            <a:off x="10350795" y="2870371"/>
            <a:ext cx="121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Clusters</a:t>
            </a:r>
          </a:p>
        </p:txBody>
      </p:sp>
    </p:spTree>
    <p:extLst>
      <p:ext uri="{BB962C8B-B14F-4D97-AF65-F5344CB8AC3E}">
        <p14:creationId xmlns:p14="http://schemas.microsoft.com/office/powerpoint/2010/main" val="280014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5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B7A61F-080D-F082-F8BF-1693DAB45309}"/>
              </a:ext>
            </a:extLst>
          </p:cNvPr>
          <p:cNvSpPr txBox="1"/>
          <p:nvPr/>
        </p:nvSpPr>
        <p:spPr>
          <a:xfrm>
            <a:off x="2482300" y="1446162"/>
            <a:ext cx="13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C1CC5-221A-E584-B1D9-8CCC269CB9B9}"/>
              </a:ext>
            </a:extLst>
          </p:cNvPr>
          <p:cNvSpPr txBox="1"/>
          <p:nvPr/>
        </p:nvSpPr>
        <p:spPr>
          <a:xfrm>
            <a:off x="8397711" y="1482415"/>
            <a:ext cx="1613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Unsupervised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1AEAEF-2FA8-B78A-42F3-447D63373370}"/>
              </a:ext>
            </a:extLst>
          </p:cNvPr>
          <p:cNvCxnSpPr>
            <a:cxnSpLocks/>
          </p:cNvCxnSpPr>
          <p:nvPr/>
        </p:nvCxnSpPr>
        <p:spPr>
          <a:xfrm>
            <a:off x="6083431" y="1366887"/>
            <a:ext cx="0" cy="475918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7B5D3F-F87C-1628-E293-972C75BA47BF}"/>
              </a:ext>
            </a:extLst>
          </p:cNvPr>
          <p:cNvSpPr/>
          <p:nvPr/>
        </p:nvSpPr>
        <p:spPr>
          <a:xfrm>
            <a:off x="1124739" y="2357365"/>
            <a:ext cx="4430591" cy="2413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A20E45-22CC-C7CA-C63C-7E70226EF624}"/>
              </a:ext>
            </a:extLst>
          </p:cNvPr>
          <p:cNvGrpSpPr/>
          <p:nvPr/>
        </p:nvGrpSpPr>
        <p:grpSpPr>
          <a:xfrm>
            <a:off x="1124739" y="2733773"/>
            <a:ext cx="4430591" cy="1674830"/>
            <a:chOff x="889069" y="2733773"/>
            <a:chExt cx="4430591" cy="167483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1A9E0B-AEF3-3927-B12C-DA654EA53F91}"/>
                </a:ext>
              </a:extLst>
            </p:cNvPr>
            <p:cNvCxnSpPr/>
            <p:nvPr/>
          </p:nvCxnSpPr>
          <p:spPr>
            <a:xfrm>
              <a:off x="889069" y="2733773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2D0792-2EBD-146C-6FB5-DDD1CB9759A2}"/>
                </a:ext>
              </a:extLst>
            </p:cNvPr>
            <p:cNvCxnSpPr/>
            <p:nvPr/>
          </p:nvCxnSpPr>
          <p:spPr>
            <a:xfrm>
              <a:off x="889069" y="3150124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033B7F-C780-00EA-BD43-DE6FD247C349}"/>
                </a:ext>
              </a:extLst>
            </p:cNvPr>
            <p:cNvCxnSpPr/>
            <p:nvPr/>
          </p:nvCxnSpPr>
          <p:spPr>
            <a:xfrm>
              <a:off x="889069" y="3557048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D415DE2-C6E4-C918-6746-31F7BAFD856E}"/>
                </a:ext>
              </a:extLst>
            </p:cNvPr>
            <p:cNvCxnSpPr/>
            <p:nvPr/>
          </p:nvCxnSpPr>
          <p:spPr>
            <a:xfrm>
              <a:off x="889069" y="3973398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5D9635-F6A2-FCED-2C83-C14CFE181AD7}"/>
                </a:ext>
              </a:extLst>
            </p:cNvPr>
            <p:cNvCxnSpPr/>
            <p:nvPr/>
          </p:nvCxnSpPr>
          <p:spPr>
            <a:xfrm>
              <a:off x="889069" y="4408603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Left Brace 20">
            <a:extLst>
              <a:ext uri="{FF2B5EF4-FFF2-40B4-BE49-F238E27FC236}">
                <a16:creationId xmlns:a16="http://schemas.microsoft.com/office/drawing/2014/main" id="{59E91CD6-2F72-9F1B-EF06-83442F92D94E}"/>
              </a:ext>
            </a:extLst>
          </p:cNvPr>
          <p:cNvSpPr/>
          <p:nvPr/>
        </p:nvSpPr>
        <p:spPr>
          <a:xfrm>
            <a:off x="558001" y="2488676"/>
            <a:ext cx="358589" cy="228231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F88B19-6B35-BE8A-09EC-5114C6514305}"/>
              </a:ext>
            </a:extLst>
          </p:cNvPr>
          <p:cNvSpPr txBox="1"/>
          <p:nvPr/>
        </p:nvSpPr>
        <p:spPr>
          <a:xfrm rot="16200000">
            <a:off x="-285339" y="3326214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90EC2E-4522-C06C-A311-6316BD396B15}"/>
              </a:ext>
            </a:extLst>
          </p:cNvPr>
          <p:cNvGrpSpPr/>
          <p:nvPr/>
        </p:nvGrpSpPr>
        <p:grpSpPr>
          <a:xfrm>
            <a:off x="1659118" y="2350236"/>
            <a:ext cx="3043287" cy="2441175"/>
            <a:chOff x="1857082" y="2350236"/>
            <a:chExt cx="3043287" cy="244117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2F5A18-AEA4-D5F4-C1BB-963B168859B0}"/>
                </a:ext>
              </a:extLst>
            </p:cNvPr>
            <p:cNvCxnSpPr/>
            <p:nvPr/>
          </p:nvCxnSpPr>
          <p:spPr>
            <a:xfrm>
              <a:off x="1857082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13B882-B640-7DE3-181E-7FEFC6D14F3C}"/>
                </a:ext>
              </a:extLst>
            </p:cNvPr>
            <p:cNvCxnSpPr/>
            <p:nvPr/>
          </p:nvCxnSpPr>
          <p:spPr>
            <a:xfrm>
              <a:off x="2499676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DB5510-F320-FC38-FD8E-29ADDF94204C}"/>
                </a:ext>
              </a:extLst>
            </p:cNvPr>
            <p:cNvCxnSpPr/>
            <p:nvPr/>
          </p:nvCxnSpPr>
          <p:spPr>
            <a:xfrm>
              <a:off x="3104562" y="2377790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C7B7F7A-8C26-19AA-0021-C1E31EFF5C7C}"/>
                </a:ext>
              </a:extLst>
            </p:cNvPr>
            <p:cNvCxnSpPr/>
            <p:nvPr/>
          </p:nvCxnSpPr>
          <p:spPr>
            <a:xfrm>
              <a:off x="3709449" y="2377790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705FC3-C987-EC59-0F37-C77A91F4A2AF}"/>
                </a:ext>
              </a:extLst>
            </p:cNvPr>
            <p:cNvCxnSpPr/>
            <p:nvPr/>
          </p:nvCxnSpPr>
          <p:spPr>
            <a:xfrm>
              <a:off x="4352043" y="2350236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B2D408-824A-C58A-2D17-B4AC804B9A99}"/>
                </a:ext>
              </a:extLst>
            </p:cNvPr>
            <p:cNvCxnSpPr/>
            <p:nvPr/>
          </p:nvCxnSpPr>
          <p:spPr>
            <a:xfrm>
              <a:off x="4900369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473192E-72A8-2CF0-D519-8376B9205184}"/>
              </a:ext>
            </a:extLst>
          </p:cNvPr>
          <p:cNvSpPr/>
          <p:nvPr/>
        </p:nvSpPr>
        <p:spPr>
          <a:xfrm rot="5400000">
            <a:off x="2665913" y="3482149"/>
            <a:ext cx="650448" cy="33915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4AAD2-228C-2870-5154-1A53A9FE4E18}"/>
              </a:ext>
            </a:extLst>
          </p:cNvPr>
          <p:cNvSpPr txBox="1"/>
          <p:nvPr/>
        </p:nvSpPr>
        <p:spPr>
          <a:xfrm>
            <a:off x="1885097" y="5483645"/>
            <a:ext cx="221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Attributes/Dimension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FD9917-371D-8271-068A-AE8BB9BBB78B}"/>
              </a:ext>
            </a:extLst>
          </p:cNvPr>
          <p:cNvSpPr txBox="1"/>
          <p:nvPr/>
        </p:nvSpPr>
        <p:spPr>
          <a:xfrm>
            <a:off x="4771420" y="1924391"/>
            <a:ext cx="82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Class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18E038-1A7D-4A74-6B94-8545E363A521}"/>
              </a:ext>
            </a:extLst>
          </p:cNvPr>
          <p:cNvSpPr/>
          <p:nvPr/>
        </p:nvSpPr>
        <p:spPr>
          <a:xfrm>
            <a:off x="7195889" y="2291404"/>
            <a:ext cx="4430591" cy="2413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95B2F-28A4-90E5-81BC-BDFF928E27CE}"/>
              </a:ext>
            </a:extLst>
          </p:cNvPr>
          <p:cNvGrpSpPr/>
          <p:nvPr/>
        </p:nvGrpSpPr>
        <p:grpSpPr>
          <a:xfrm>
            <a:off x="7195889" y="2667812"/>
            <a:ext cx="4430591" cy="1674830"/>
            <a:chOff x="889069" y="2733773"/>
            <a:chExt cx="4430591" cy="167483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535303-F57A-2533-7D77-FF29D781B746}"/>
                </a:ext>
              </a:extLst>
            </p:cNvPr>
            <p:cNvCxnSpPr/>
            <p:nvPr/>
          </p:nvCxnSpPr>
          <p:spPr>
            <a:xfrm>
              <a:off x="889069" y="2733773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95F590-9ED8-C1C5-01D5-79F194CFA1A6}"/>
                </a:ext>
              </a:extLst>
            </p:cNvPr>
            <p:cNvCxnSpPr/>
            <p:nvPr/>
          </p:nvCxnSpPr>
          <p:spPr>
            <a:xfrm>
              <a:off x="889069" y="3150124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555F8B-7F00-B361-6F44-D16FC0274F06}"/>
                </a:ext>
              </a:extLst>
            </p:cNvPr>
            <p:cNvCxnSpPr/>
            <p:nvPr/>
          </p:nvCxnSpPr>
          <p:spPr>
            <a:xfrm>
              <a:off x="889069" y="3557048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2A93BA-A1A5-A1E8-9E2D-63229D46BDB2}"/>
                </a:ext>
              </a:extLst>
            </p:cNvPr>
            <p:cNvCxnSpPr/>
            <p:nvPr/>
          </p:nvCxnSpPr>
          <p:spPr>
            <a:xfrm>
              <a:off x="889069" y="3973398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B0C5B4-8404-B6BF-B731-F2F13A245450}"/>
                </a:ext>
              </a:extLst>
            </p:cNvPr>
            <p:cNvCxnSpPr/>
            <p:nvPr/>
          </p:nvCxnSpPr>
          <p:spPr>
            <a:xfrm>
              <a:off x="889069" y="4408603"/>
              <a:ext cx="44305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Left Brace 43">
            <a:extLst>
              <a:ext uri="{FF2B5EF4-FFF2-40B4-BE49-F238E27FC236}">
                <a16:creationId xmlns:a16="http://schemas.microsoft.com/office/drawing/2014/main" id="{E95AA6FD-84F2-4C51-B4C2-04A304C72F7F}"/>
              </a:ext>
            </a:extLst>
          </p:cNvPr>
          <p:cNvSpPr/>
          <p:nvPr/>
        </p:nvSpPr>
        <p:spPr>
          <a:xfrm>
            <a:off x="6629151" y="2422715"/>
            <a:ext cx="358589" cy="228231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5F455B-1635-01BB-83DF-3E87AC7560D1}"/>
              </a:ext>
            </a:extLst>
          </p:cNvPr>
          <p:cNvSpPr txBox="1"/>
          <p:nvPr/>
        </p:nvSpPr>
        <p:spPr>
          <a:xfrm rot="16200000">
            <a:off x="5785811" y="3260253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9BD955-0AD1-888A-3EAF-5BB8F6F44560}"/>
              </a:ext>
            </a:extLst>
          </p:cNvPr>
          <p:cNvGrpSpPr/>
          <p:nvPr/>
        </p:nvGrpSpPr>
        <p:grpSpPr>
          <a:xfrm>
            <a:off x="7942549" y="2314146"/>
            <a:ext cx="3043287" cy="2441175"/>
            <a:chOff x="1857082" y="2350236"/>
            <a:chExt cx="3043287" cy="244117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BE915B-6F1A-1460-B3A5-19DE056D9B68}"/>
                </a:ext>
              </a:extLst>
            </p:cNvPr>
            <p:cNvCxnSpPr/>
            <p:nvPr/>
          </p:nvCxnSpPr>
          <p:spPr>
            <a:xfrm>
              <a:off x="1857082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A74E12-2C73-AC7C-39A7-98382F497E37}"/>
                </a:ext>
              </a:extLst>
            </p:cNvPr>
            <p:cNvCxnSpPr/>
            <p:nvPr/>
          </p:nvCxnSpPr>
          <p:spPr>
            <a:xfrm>
              <a:off x="2499676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FA2D0F4-9217-0540-F281-3DF66E050E99}"/>
                </a:ext>
              </a:extLst>
            </p:cNvPr>
            <p:cNvCxnSpPr/>
            <p:nvPr/>
          </p:nvCxnSpPr>
          <p:spPr>
            <a:xfrm>
              <a:off x="3104562" y="2377790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8DD0DC-B31A-4ACB-2ABF-63A05326C4F3}"/>
                </a:ext>
              </a:extLst>
            </p:cNvPr>
            <p:cNvCxnSpPr/>
            <p:nvPr/>
          </p:nvCxnSpPr>
          <p:spPr>
            <a:xfrm>
              <a:off x="3709449" y="2377790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3A9128-465E-BD40-EB2B-E40068BBF075}"/>
                </a:ext>
              </a:extLst>
            </p:cNvPr>
            <p:cNvCxnSpPr/>
            <p:nvPr/>
          </p:nvCxnSpPr>
          <p:spPr>
            <a:xfrm>
              <a:off x="4352043" y="2350236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A788B6-EBA2-FE29-9CEB-56D7E4D935D8}"/>
                </a:ext>
              </a:extLst>
            </p:cNvPr>
            <p:cNvCxnSpPr/>
            <p:nvPr/>
          </p:nvCxnSpPr>
          <p:spPr>
            <a:xfrm>
              <a:off x="4900369" y="2357365"/>
              <a:ext cx="0" cy="2413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Brace 52">
            <a:extLst>
              <a:ext uri="{FF2B5EF4-FFF2-40B4-BE49-F238E27FC236}">
                <a16:creationId xmlns:a16="http://schemas.microsoft.com/office/drawing/2014/main" id="{4E64F4C8-3EDF-334A-AD8A-322AE6701AC5}"/>
              </a:ext>
            </a:extLst>
          </p:cNvPr>
          <p:cNvSpPr/>
          <p:nvPr/>
        </p:nvSpPr>
        <p:spPr>
          <a:xfrm rot="5400000">
            <a:off x="9103676" y="3049574"/>
            <a:ext cx="650448" cy="412474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682A73-D3EE-5083-7B57-A198065F6E9A}"/>
              </a:ext>
            </a:extLst>
          </p:cNvPr>
          <p:cNvSpPr txBox="1"/>
          <p:nvPr/>
        </p:nvSpPr>
        <p:spPr>
          <a:xfrm>
            <a:off x="8397711" y="5518870"/>
            <a:ext cx="221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Attributes/Dimension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C57170-9447-FE55-FC38-E6F28DDE8AA8}"/>
              </a:ext>
            </a:extLst>
          </p:cNvPr>
          <p:cNvSpPr txBox="1"/>
          <p:nvPr/>
        </p:nvSpPr>
        <p:spPr>
          <a:xfrm>
            <a:off x="4362119" y="789196"/>
            <a:ext cx="40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Simple Structure of a Database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F4CA23-4E5C-33DD-AFAB-F8E2C7C0149E}"/>
              </a:ext>
            </a:extLst>
          </p:cNvPr>
          <p:cNvSpPr txBox="1"/>
          <p:nvPr/>
        </p:nvSpPr>
        <p:spPr>
          <a:xfrm>
            <a:off x="2482300" y="6048708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3AEA3F-7537-0825-87ED-9C3D78B0102D}"/>
              </a:ext>
            </a:extLst>
          </p:cNvPr>
          <p:cNvSpPr txBox="1"/>
          <p:nvPr/>
        </p:nvSpPr>
        <p:spPr>
          <a:xfrm>
            <a:off x="8941765" y="5998884"/>
            <a:ext cx="13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Database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EC3453-E474-A89E-A55B-244FBD56C48D}"/>
              </a:ext>
            </a:extLst>
          </p:cNvPr>
          <p:cNvSpPr txBox="1"/>
          <p:nvPr/>
        </p:nvSpPr>
        <p:spPr>
          <a:xfrm>
            <a:off x="10428869" y="1143604"/>
            <a:ext cx="114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No Class is present</a:t>
            </a:r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EC6C4FE6-6000-0DBF-8307-021AA4C7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0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6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911DE8-E3F5-A9B7-4F43-A6F631E50DE8}"/>
              </a:ext>
            </a:extLst>
          </p:cNvPr>
          <p:cNvSpPr txBox="1"/>
          <p:nvPr/>
        </p:nvSpPr>
        <p:spPr>
          <a:xfrm>
            <a:off x="2077114" y="919412"/>
            <a:ext cx="1389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Supervised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2563E-BEE3-018E-044D-7BD1118A4B6D}"/>
              </a:ext>
            </a:extLst>
          </p:cNvPr>
          <p:cNvCxnSpPr/>
          <p:nvPr/>
        </p:nvCxnSpPr>
        <p:spPr>
          <a:xfrm>
            <a:off x="5718928" y="1045697"/>
            <a:ext cx="0" cy="527241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5B522F0-C077-8B2B-41CF-46A268AE8D3A}"/>
              </a:ext>
            </a:extLst>
          </p:cNvPr>
          <p:cNvSpPr/>
          <p:nvPr/>
        </p:nvSpPr>
        <p:spPr>
          <a:xfrm>
            <a:off x="1391453" y="1912253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4C81D5-BAA7-A6F8-A209-D5DE0CB4AC78}"/>
              </a:ext>
            </a:extLst>
          </p:cNvPr>
          <p:cNvCxnSpPr/>
          <p:nvPr/>
        </p:nvCxnSpPr>
        <p:spPr>
          <a:xfrm>
            <a:off x="1391453" y="2244250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A8D271-3F02-082E-1EA0-2AA703443BB1}"/>
              </a:ext>
            </a:extLst>
          </p:cNvPr>
          <p:cNvCxnSpPr/>
          <p:nvPr/>
        </p:nvCxnSpPr>
        <p:spPr>
          <a:xfrm>
            <a:off x="1391453" y="2679454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1842DD-2C6C-E3B9-43A1-2CB3F6B82104}"/>
              </a:ext>
            </a:extLst>
          </p:cNvPr>
          <p:cNvCxnSpPr/>
          <p:nvPr/>
        </p:nvCxnSpPr>
        <p:spPr>
          <a:xfrm>
            <a:off x="1391453" y="3086378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CA6F2D-ED67-02AB-5265-D378F2B89CD0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2360939" y="1912253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44E154-BBFE-77C7-2E9D-01521938F66E}"/>
              </a:ext>
            </a:extLst>
          </p:cNvPr>
          <p:cNvSpPr txBox="1"/>
          <p:nvPr/>
        </p:nvSpPr>
        <p:spPr>
          <a:xfrm>
            <a:off x="1688586" y="1536687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A049E4-D72B-A21A-11A4-CF0DFB4BAD79}"/>
              </a:ext>
            </a:extLst>
          </p:cNvPr>
          <p:cNvSpPr txBox="1"/>
          <p:nvPr/>
        </p:nvSpPr>
        <p:spPr>
          <a:xfrm>
            <a:off x="2606539" y="151125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115C76-3A23-AA66-62E7-AFF14C082618}"/>
              </a:ext>
            </a:extLst>
          </p:cNvPr>
          <p:cNvSpPr txBox="1"/>
          <p:nvPr/>
        </p:nvSpPr>
        <p:spPr>
          <a:xfrm>
            <a:off x="1709238" y="19060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685CF-4923-C0A0-703C-0E5BDA4569AE}"/>
              </a:ext>
            </a:extLst>
          </p:cNvPr>
          <p:cNvSpPr txBox="1"/>
          <p:nvPr/>
        </p:nvSpPr>
        <p:spPr>
          <a:xfrm>
            <a:off x="1709238" y="23165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9719AA-343F-7647-8395-D4952E4BF349}"/>
              </a:ext>
            </a:extLst>
          </p:cNvPr>
          <p:cNvSpPr txBox="1"/>
          <p:nvPr/>
        </p:nvSpPr>
        <p:spPr>
          <a:xfrm>
            <a:off x="1709238" y="27271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CF75E-07CA-048B-E9CD-BC69C960193D}"/>
              </a:ext>
            </a:extLst>
          </p:cNvPr>
          <p:cNvSpPr txBox="1"/>
          <p:nvPr/>
        </p:nvSpPr>
        <p:spPr>
          <a:xfrm>
            <a:off x="1677254" y="3219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AB3D0-99B4-E477-3F2C-7AF6E624F9AA}"/>
              </a:ext>
            </a:extLst>
          </p:cNvPr>
          <p:cNvSpPr txBox="1"/>
          <p:nvPr/>
        </p:nvSpPr>
        <p:spPr>
          <a:xfrm>
            <a:off x="2707677" y="19181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CBB804-CFA0-7D14-BDE9-B58CCEAF9628}"/>
              </a:ext>
            </a:extLst>
          </p:cNvPr>
          <p:cNvSpPr txBox="1"/>
          <p:nvPr/>
        </p:nvSpPr>
        <p:spPr>
          <a:xfrm>
            <a:off x="2707677" y="2316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E96E9B-A228-5DC5-3729-D73D0AE8FF4C}"/>
              </a:ext>
            </a:extLst>
          </p:cNvPr>
          <p:cNvSpPr txBox="1"/>
          <p:nvPr/>
        </p:nvSpPr>
        <p:spPr>
          <a:xfrm>
            <a:off x="2707677" y="27433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99FCDB-9A59-9CFC-E1A2-076BD4B1816A}"/>
              </a:ext>
            </a:extLst>
          </p:cNvPr>
          <p:cNvSpPr txBox="1"/>
          <p:nvPr/>
        </p:nvSpPr>
        <p:spPr>
          <a:xfrm>
            <a:off x="2697244" y="31969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40C50-0C54-C039-9851-F708A3E284C8}"/>
              </a:ext>
            </a:extLst>
          </p:cNvPr>
          <p:cNvGrpSpPr/>
          <p:nvPr/>
        </p:nvGrpSpPr>
        <p:grpSpPr>
          <a:xfrm>
            <a:off x="939884" y="3954084"/>
            <a:ext cx="2225480" cy="1884110"/>
            <a:chOff x="1648936" y="4143469"/>
            <a:chExt cx="2225480" cy="188411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271AB6-6F34-5227-E98E-AC79E48626B6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C35BDC-5C2C-7742-0D4B-346E2F442770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8EBB3821-4631-939F-B53E-A07967026E7B}"/>
              </a:ext>
            </a:extLst>
          </p:cNvPr>
          <p:cNvSpPr/>
          <p:nvPr/>
        </p:nvSpPr>
        <p:spPr>
          <a:xfrm>
            <a:off x="1116754" y="1964268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4113831-511E-F943-B87F-8C61B429C502}"/>
              </a:ext>
            </a:extLst>
          </p:cNvPr>
          <p:cNvSpPr/>
          <p:nvPr/>
        </p:nvSpPr>
        <p:spPr>
          <a:xfrm>
            <a:off x="1098526" y="2793112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77B1EE-2C08-166E-E596-C6C699F3F260}"/>
              </a:ext>
            </a:extLst>
          </p:cNvPr>
          <p:cNvSpPr/>
          <p:nvPr/>
        </p:nvSpPr>
        <p:spPr>
          <a:xfrm>
            <a:off x="1116754" y="2407298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64DD396-4A3B-E585-02C6-57886A219841}"/>
              </a:ext>
            </a:extLst>
          </p:cNvPr>
          <p:cNvSpPr/>
          <p:nvPr/>
        </p:nvSpPr>
        <p:spPr>
          <a:xfrm>
            <a:off x="1092410" y="328328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4EB84480-B915-3BC1-B47F-ECDE4DBC8760}"/>
              </a:ext>
            </a:extLst>
          </p:cNvPr>
          <p:cNvSpPr/>
          <p:nvPr/>
        </p:nvSpPr>
        <p:spPr>
          <a:xfrm>
            <a:off x="999874" y="5052754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F329EC6-0134-22AF-04F0-6369F4FE9E60}"/>
              </a:ext>
            </a:extLst>
          </p:cNvPr>
          <p:cNvSpPr/>
          <p:nvPr/>
        </p:nvSpPr>
        <p:spPr>
          <a:xfrm>
            <a:off x="1431221" y="4876859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6FC67994-520C-A9C8-7335-3482514465EF}"/>
              </a:ext>
            </a:extLst>
          </p:cNvPr>
          <p:cNvSpPr/>
          <p:nvPr/>
        </p:nvSpPr>
        <p:spPr>
          <a:xfrm>
            <a:off x="2387403" y="4431786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6E03E30C-99D5-E6FA-BCE1-34284F8ED121}"/>
              </a:ext>
            </a:extLst>
          </p:cNvPr>
          <p:cNvSpPr/>
          <p:nvPr/>
        </p:nvSpPr>
        <p:spPr>
          <a:xfrm>
            <a:off x="2795332" y="418698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BA90C1-B9EC-F8F2-E8BA-9772BAF9C5D3}"/>
              </a:ext>
            </a:extLst>
          </p:cNvPr>
          <p:cNvCxnSpPr>
            <a:cxnSpLocks/>
          </p:cNvCxnSpPr>
          <p:nvPr/>
        </p:nvCxnSpPr>
        <p:spPr>
          <a:xfrm flipH="1">
            <a:off x="2082072" y="3983175"/>
            <a:ext cx="9046" cy="1844925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DA8937EA-5799-EE54-16EB-6276C4074CE2}"/>
              </a:ext>
            </a:extLst>
          </p:cNvPr>
          <p:cNvSpPr/>
          <p:nvPr/>
        </p:nvSpPr>
        <p:spPr>
          <a:xfrm>
            <a:off x="1245407" y="4205780"/>
            <a:ext cx="320757" cy="3587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E1C67737-9417-D6EA-8B7E-26A4ED1417C6}"/>
              </a:ext>
            </a:extLst>
          </p:cNvPr>
          <p:cNvSpPr/>
          <p:nvPr/>
        </p:nvSpPr>
        <p:spPr>
          <a:xfrm>
            <a:off x="2221382" y="4920945"/>
            <a:ext cx="1468541" cy="566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F28C8C-061D-0D01-E536-338F29B113EE}"/>
              </a:ext>
            </a:extLst>
          </p:cNvPr>
          <p:cNvSpPr txBox="1"/>
          <p:nvPr/>
        </p:nvSpPr>
        <p:spPr>
          <a:xfrm>
            <a:off x="3763166" y="5000778"/>
            <a:ext cx="17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Surface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ACCC2-0258-3B3B-52E0-D140F24A662B}"/>
              </a:ext>
            </a:extLst>
          </p:cNvPr>
          <p:cNvSpPr txBox="1"/>
          <p:nvPr/>
        </p:nvSpPr>
        <p:spPr>
          <a:xfrm>
            <a:off x="7302864" y="908048"/>
            <a:ext cx="381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Types of Supervised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75659-249D-27B6-8188-A44D95387DFD}"/>
              </a:ext>
            </a:extLst>
          </p:cNvPr>
          <p:cNvSpPr/>
          <p:nvPr/>
        </p:nvSpPr>
        <p:spPr>
          <a:xfrm>
            <a:off x="8001070" y="2154072"/>
            <a:ext cx="2210268" cy="87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Supervised Learning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72CB99-75A8-947D-2E10-57A5E15579A8}"/>
              </a:ext>
            </a:extLst>
          </p:cNvPr>
          <p:cNvCxnSpPr>
            <a:stCxn id="13" idx="2"/>
          </p:cNvCxnSpPr>
          <p:nvPr/>
        </p:nvCxnSpPr>
        <p:spPr>
          <a:xfrm flipH="1">
            <a:off x="7521682" y="3033469"/>
            <a:ext cx="1584522" cy="140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09949C-AE59-685D-5663-BBA219C89FE8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>
            <a:off x="9106204" y="3033469"/>
            <a:ext cx="1536383" cy="143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156DB50-581F-7207-D2D8-A3EF5B1DFC65}"/>
              </a:ext>
            </a:extLst>
          </p:cNvPr>
          <p:cNvSpPr/>
          <p:nvPr/>
        </p:nvSpPr>
        <p:spPr>
          <a:xfrm>
            <a:off x="6505090" y="4469127"/>
            <a:ext cx="2033183" cy="108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1EA618-6AE5-6790-1954-BD0C05B2DB9B}"/>
              </a:ext>
            </a:extLst>
          </p:cNvPr>
          <p:cNvSpPr/>
          <p:nvPr/>
        </p:nvSpPr>
        <p:spPr>
          <a:xfrm>
            <a:off x="9699195" y="4464687"/>
            <a:ext cx="1886783" cy="108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78312686-86AE-588D-5E7B-CF33633B7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7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A2563E-BEE3-018E-044D-7BD1118A4B6D}"/>
              </a:ext>
            </a:extLst>
          </p:cNvPr>
          <p:cNvCxnSpPr>
            <a:cxnSpLocks/>
          </p:cNvCxnSpPr>
          <p:nvPr/>
        </p:nvCxnSpPr>
        <p:spPr>
          <a:xfrm>
            <a:off x="6425938" y="1459577"/>
            <a:ext cx="0" cy="484215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AACCC2-0258-3B3B-52E0-D140F24A662B}"/>
              </a:ext>
            </a:extLst>
          </p:cNvPr>
          <p:cNvSpPr txBox="1"/>
          <p:nvPr/>
        </p:nvSpPr>
        <p:spPr>
          <a:xfrm>
            <a:off x="4371439" y="675925"/>
            <a:ext cx="381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Types of Supervised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75659-249D-27B6-8188-A44D95387DFD}"/>
              </a:ext>
            </a:extLst>
          </p:cNvPr>
          <p:cNvSpPr/>
          <p:nvPr/>
        </p:nvSpPr>
        <p:spPr>
          <a:xfrm>
            <a:off x="2321388" y="1547499"/>
            <a:ext cx="2033978" cy="82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Supervised Learning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72CB99-75A8-947D-2E10-57A5E15579A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842000" y="2376571"/>
            <a:ext cx="1496377" cy="146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09949C-AE59-685D-5663-BBA219C89FE8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>
            <a:off x="3338377" y="2376571"/>
            <a:ext cx="1458631" cy="14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156DB50-581F-7207-D2D8-A3EF5B1DFC65}"/>
              </a:ext>
            </a:extLst>
          </p:cNvPr>
          <p:cNvSpPr/>
          <p:nvPr/>
        </p:nvSpPr>
        <p:spPr>
          <a:xfrm>
            <a:off x="825409" y="3862553"/>
            <a:ext cx="1731438" cy="93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Classification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1EA618-6AE5-6790-1954-BD0C05B2DB9B}"/>
              </a:ext>
            </a:extLst>
          </p:cNvPr>
          <p:cNvSpPr/>
          <p:nvPr/>
        </p:nvSpPr>
        <p:spPr>
          <a:xfrm>
            <a:off x="4019514" y="3858113"/>
            <a:ext cx="1554987" cy="941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702D6-CEAC-B99B-C159-5CFC6F5BDECD}"/>
              </a:ext>
            </a:extLst>
          </p:cNvPr>
          <p:cNvSpPr txBox="1"/>
          <p:nvPr/>
        </p:nvSpPr>
        <p:spPr>
          <a:xfrm>
            <a:off x="3705044" y="5035705"/>
            <a:ext cx="1992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output having continuous value. 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01C83B-3F2D-AC3F-34F0-ACBF3B8F1FF1}"/>
              </a:ext>
            </a:extLst>
          </p:cNvPr>
          <p:cNvSpPr txBox="1"/>
          <p:nvPr/>
        </p:nvSpPr>
        <p:spPr>
          <a:xfrm>
            <a:off x="539092" y="5115274"/>
            <a:ext cx="2431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Output having labels(discrete value)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3A8D2F-178C-5808-3F4F-4A4961512943}"/>
              </a:ext>
            </a:extLst>
          </p:cNvPr>
          <p:cNvSpPr/>
          <p:nvPr/>
        </p:nvSpPr>
        <p:spPr>
          <a:xfrm>
            <a:off x="8162454" y="1885868"/>
            <a:ext cx="1938972" cy="16765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D11277-404A-5E5D-9F9C-A93BC0969428}"/>
              </a:ext>
            </a:extLst>
          </p:cNvPr>
          <p:cNvCxnSpPr>
            <a:cxnSpLocks/>
          </p:cNvCxnSpPr>
          <p:nvPr/>
        </p:nvCxnSpPr>
        <p:spPr>
          <a:xfrm>
            <a:off x="8162454" y="2217865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983FF8-C9DD-942A-3CA6-764E711B8529}"/>
              </a:ext>
            </a:extLst>
          </p:cNvPr>
          <p:cNvCxnSpPr>
            <a:cxnSpLocks/>
          </p:cNvCxnSpPr>
          <p:nvPr/>
        </p:nvCxnSpPr>
        <p:spPr>
          <a:xfrm>
            <a:off x="8162454" y="2653069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EDC39E-C743-1222-533F-4F081A6D1441}"/>
              </a:ext>
            </a:extLst>
          </p:cNvPr>
          <p:cNvCxnSpPr>
            <a:cxnSpLocks/>
          </p:cNvCxnSpPr>
          <p:nvPr/>
        </p:nvCxnSpPr>
        <p:spPr>
          <a:xfrm>
            <a:off x="8162454" y="3059993"/>
            <a:ext cx="1938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E68450-3B4D-57C4-A57B-5220221900E0}"/>
              </a:ext>
            </a:extLst>
          </p:cNvPr>
          <p:cNvCxnSpPr>
            <a:stCxn id="62" idx="0"/>
            <a:endCxn id="62" idx="2"/>
          </p:cNvCxnSpPr>
          <p:nvPr/>
        </p:nvCxnSpPr>
        <p:spPr>
          <a:xfrm>
            <a:off x="9131940" y="1885868"/>
            <a:ext cx="0" cy="167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F7BE43E-D297-320F-AF94-F33120DFBF51}"/>
              </a:ext>
            </a:extLst>
          </p:cNvPr>
          <p:cNvSpPr txBox="1"/>
          <p:nvPr/>
        </p:nvSpPr>
        <p:spPr>
          <a:xfrm>
            <a:off x="8459587" y="1510302"/>
            <a:ext cx="54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14F6A-A98D-1BA1-5A47-8DC107B24CB8}"/>
              </a:ext>
            </a:extLst>
          </p:cNvPr>
          <p:cNvSpPr txBox="1"/>
          <p:nvPr/>
        </p:nvSpPr>
        <p:spPr>
          <a:xfrm>
            <a:off x="9377540" y="1484866"/>
            <a:ext cx="65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C81BA5-20BD-67DB-40D3-3AD3CE2112C7}"/>
              </a:ext>
            </a:extLst>
          </p:cNvPr>
          <p:cNvSpPr txBox="1"/>
          <p:nvPr/>
        </p:nvSpPr>
        <p:spPr>
          <a:xfrm>
            <a:off x="8480239" y="187963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D54A68-D7C4-C6CB-4BE8-8EEF2C9609CD}"/>
              </a:ext>
            </a:extLst>
          </p:cNvPr>
          <p:cNvSpPr txBox="1"/>
          <p:nvPr/>
        </p:nvSpPr>
        <p:spPr>
          <a:xfrm>
            <a:off x="8480239" y="229019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54454A-2775-26CA-C16D-8A1EB903F7FB}"/>
              </a:ext>
            </a:extLst>
          </p:cNvPr>
          <p:cNvSpPr txBox="1"/>
          <p:nvPr/>
        </p:nvSpPr>
        <p:spPr>
          <a:xfrm>
            <a:off x="8480239" y="27007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71CD25-AEB1-BF07-FCD6-F325473CA220}"/>
              </a:ext>
            </a:extLst>
          </p:cNvPr>
          <p:cNvSpPr txBox="1"/>
          <p:nvPr/>
        </p:nvSpPr>
        <p:spPr>
          <a:xfrm>
            <a:off x="8448255" y="319304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CBCC1-06E5-50CB-E5C1-E81AB7E22048}"/>
              </a:ext>
            </a:extLst>
          </p:cNvPr>
          <p:cNvSpPr txBox="1"/>
          <p:nvPr/>
        </p:nvSpPr>
        <p:spPr>
          <a:xfrm>
            <a:off x="9478678" y="1891789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7192DA-CB98-C129-8A97-FE18158B0626}"/>
              </a:ext>
            </a:extLst>
          </p:cNvPr>
          <p:cNvSpPr txBox="1"/>
          <p:nvPr/>
        </p:nvSpPr>
        <p:spPr>
          <a:xfrm>
            <a:off x="9478678" y="229019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5B9DE0-E656-C30F-A7BB-504418A6F921}"/>
              </a:ext>
            </a:extLst>
          </p:cNvPr>
          <p:cNvSpPr txBox="1"/>
          <p:nvPr/>
        </p:nvSpPr>
        <p:spPr>
          <a:xfrm>
            <a:off x="9478678" y="271692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6E7421-7682-C77E-CFC0-2F4B5D866988}"/>
              </a:ext>
            </a:extLst>
          </p:cNvPr>
          <p:cNvSpPr txBox="1"/>
          <p:nvPr/>
        </p:nvSpPr>
        <p:spPr>
          <a:xfrm>
            <a:off x="9468245" y="317060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128782-73CC-450B-C8EC-A60BF329DF7E}"/>
              </a:ext>
            </a:extLst>
          </p:cNvPr>
          <p:cNvGrpSpPr/>
          <p:nvPr/>
        </p:nvGrpSpPr>
        <p:grpSpPr>
          <a:xfrm>
            <a:off x="8123839" y="3982223"/>
            <a:ext cx="2225480" cy="1884110"/>
            <a:chOff x="1648936" y="4143469"/>
            <a:chExt cx="2225480" cy="1884110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04C7FE-DE11-ED37-5AF8-A6CE77BD0FA2}"/>
                </a:ext>
              </a:extLst>
            </p:cNvPr>
            <p:cNvCxnSpPr>
              <a:cxnSpLocks/>
            </p:cNvCxnSpPr>
            <p:nvPr/>
          </p:nvCxnSpPr>
          <p:spPr>
            <a:xfrm>
              <a:off x="1648936" y="6017485"/>
              <a:ext cx="2225480" cy="1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F4AE34F-220C-AB91-5240-CEE2994DB9B7}"/>
                </a:ext>
              </a:extLst>
            </p:cNvPr>
            <p:cNvCxnSpPr/>
            <p:nvPr/>
          </p:nvCxnSpPr>
          <p:spPr>
            <a:xfrm flipV="1">
              <a:off x="1648936" y="4143469"/>
              <a:ext cx="11332" cy="187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062C5777-4CDF-07C8-95CA-2CE7638D8A21}"/>
              </a:ext>
            </a:extLst>
          </p:cNvPr>
          <p:cNvSpPr/>
          <p:nvPr/>
        </p:nvSpPr>
        <p:spPr>
          <a:xfrm>
            <a:off x="8183829" y="5080893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56D69928-3321-A92A-2D74-79CFC0A571AF}"/>
              </a:ext>
            </a:extLst>
          </p:cNvPr>
          <p:cNvSpPr/>
          <p:nvPr/>
        </p:nvSpPr>
        <p:spPr>
          <a:xfrm>
            <a:off x="8615176" y="4904998"/>
            <a:ext cx="231613" cy="240357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70AB3AC8-25E5-BA2F-DAB0-277251B40A8F}"/>
              </a:ext>
            </a:extLst>
          </p:cNvPr>
          <p:cNvSpPr/>
          <p:nvPr/>
        </p:nvSpPr>
        <p:spPr>
          <a:xfrm>
            <a:off x="9571358" y="4459925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CEEE3D81-9C8A-41C0-4852-A5DA3B8D8E59}"/>
              </a:ext>
            </a:extLst>
          </p:cNvPr>
          <p:cNvSpPr/>
          <p:nvPr/>
        </p:nvSpPr>
        <p:spPr>
          <a:xfrm>
            <a:off x="9979287" y="4215124"/>
            <a:ext cx="213385" cy="229141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162B204-653E-9C9E-CE08-9D02675B74A2}"/>
              </a:ext>
            </a:extLst>
          </p:cNvPr>
          <p:cNvCxnSpPr>
            <a:cxnSpLocks/>
          </p:cNvCxnSpPr>
          <p:nvPr/>
        </p:nvCxnSpPr>
        <p:spPr>
          <a:xfrm flipH="1">
            <a:off x="9266027" y="4011314"/>
            <a:ext cx="9046" cy="1844925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E991ED13-27D3-BFE7-AD8A-2AE5F82F1A79}"/>
              </a:ext>
            </a:extLst>
          </p:cNvPr>
          <p:cNvSpPr/>
          <p:nvPr/>
        </p:nvSpPr>
        <p:spPr>
          <a:xfrm>
            <a:off x="8429362" y="4233919"/>
            <a:ext cx="320757" cy="35871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F68016C-F448-067B-7D22-B9C46D7485EE}"/>
              </a:ext>
            </a:extLst>
          </p:cNvPr>
          <p:cNvSpPr txBox="1"/>
          <p:nvPr/>
        </p:nvSpPr>
        <p:spPr>
          <a:xfrm>
            <a:off x="8533918" y="6006823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Classification</a:t>
            </a:r>
          </a:p>
        </p:txBody>
      </p:sp>
      <p:sp>
        <p:nvSpPr>
          <p:cNvPr id="228" name="Flowchart: Alternate Process 227">
            <a:extLst>
              <a:ext uri="{FF2B5EF4-FFF2-40B4-BE49-F238E27FC236}">
                <a16:creationId xmlns:a16="http://schemas.microsoft.com/office/drawing/2014/main" id="{B586937F-C185-1FF2-9D26-ACC6EF46F0C9}"/>
              </a:ext>
            </a:extLst>
          </p:cNvPr>
          <p:cNvSpPr/>
          <p:nvPr/>
        </p:nvSpPr>
        <p:spPr>
          <a:xfrm>
            <a:off x="8419764" y="5245732"/>
            <a:ext cx="636644" cy="53852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0" name="Flowchart: Alternate Process 229">
            <a:extLst>
              <a:ext uri="{FF2B5EF4-FFF2-40B4-BE49-F238E27FC236}">
                <a16:creationId xmlns:a16="http://schemas.microsoft.com/office/drawing/2014/main" id="{D128CDF8-0EB9-15AB-6CF0-E9F9F79EE870}"/>
              </a:ext>
            </a:extLst>
          </p:cNvPr>
          <p:cNvSpPr/>
          <p:nvPr/>
        </p:nvSpPr>
        <p:spPr>
          <a:xfrm>
            <a:off x="9505293" y="5255941"/>
            <a:ext cx="636644" cy="538522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232" name="Picture 2">
            <a:extLst>
              <a:ext uri="{FF2B5EF4-FFF2-40B4-BE49-F238E27FC236}">
                <a16:creationId xmlns:a16="http://schemas.microsoft.com/office/drawing/2014/main" id="{EEE288A4-3C26-76E5-AEC6-108007CA0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1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20262" y="6546760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8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553E8090-6B28-01A9-E9B5-6D608D3444CB}"/>
              </a:ext>
            </a:extLst>
          </p:cNvPr>
          <p:cNvSpPr/>
          <p:nvPr/>
        </p:nvSpPr>
        <p:spPr>
          <a:xfrm>
            <a:off x="1157961" y="2989307"/>
            <a:ext cx="1566401" cy="1584602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FD96964-9667-D8C2-6D3C-5F3D67DD2A3A}"/>
              </a:ext>
            </a:extLst>
          </p:cNvPr>
          <p:cNvSpPr/>
          <p:nvPr/>
        </p:nvSpPr>
        <p:spPr>
          <a:xfrm>
            <a:off x="2934339" y="3592936"/>
            <a:ext cx="921225" cy="43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A94B1-EC82-3DBF-79EB-9D31B9DA923B}"/>
              </a:ext>
            </a:extLst>
          </p:cNvPr>
          <p:cNvSpPr/>
          <p:nvPr/>
        </p:nvSpPr>
        <p:spPr>
          <a:xfrm>
            <a:off x="4275518" y="3304594"/>
            <a:ext cx="1856773" cy="9735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Algorithm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9B9DD45-F902-9DE2-1486-AFB779EF04D5}"/>
              </a:ext>
            </a:extLst>
          </p:cNvPr>
          <p:cNvSpPr/>
          <p:nvPr/>
        </p:nvSpPr>
        <p:spPr>
          <a:xfrm>
            <a:off x="6515284" y="3535788"/>
            <a:ext cx="725864" cy="49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29FDBD-28FE-E1A0-4033-BE114925D5FB}"/>
              </a:ext>
            </a:extLst>
          </p:cNvPr>
          <p:cNvSpPr txBox="1"/>
          <p:nvPr/>
        </p:nvSpPr>
        <p:spPr>
          <a:xfrm>
            <a:off x="3554513" y="883733"/>
            <a:ext cx="5785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Simple Training Pipeline of Machine Learning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7B33124-DAEF-0816-599F-BC412A437433}"/>
              </a:ext>
            </a:extLst>
          </p:cNvPr>
          <p:cNvSpPr/>
          <p:nvPr/>
        </p:nvSpPr>
        <p:spPr>
          <a:xfrm>
            <a:off x="7624140" y="3394893"/>
            <a:ext cx="2085469" cy="972944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Model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FDD142D-B005-0F81-5A1E-683AC1FDE0CE}"/>
              </a:ext>
            </a:extLst>
          </p:cNvPr>
          <p:cNvSpPr/>
          <p:nvPr/>
        </p:nvSpPr>
        <p:spPr>
          <a:xfrm rot="5400000">
            <a:off x="8208441" y="2803353"/>
            <a:ext cx="682242" cy="4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23DC2553-0044-C9EB-A0B1-FD358C5B154F}"/>
              </a:ext>
            </a:extLst>
          </p:cNvPr>
          <p:cNvSpPr/>
          <p:nvPr/>
        </p:nvSpPr>
        <p:spPr>
          <a:xfrm>
            <a:off x="7996108" y="1514687"/>
            <a:ext cx="1106910" cy="1002903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Dataset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157178-00E1-4C6B-FECE-506D16496A6C}"/>
              </a:ext>
            </a:extLst>
          </p:cNvPr>
          <p:cNvSpPr/>
          <p:nvPr/>
        </p:nvSpPr>
        <p:spPr>
          <a:xfrm>
            <a:off x="7933990" y="5245140"/>
            <a:ext cx="1653962" cy="10707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24E0D20-C266-F205-FAD4-D6A5E7BC8817}"/>
              </a:ext>
            </a:extLst>
          </p:cNvPr>
          <p:cNvSpPr/>
          <p:nvPr/>
        </p:nvSpPr>
        <p:spPr>
          <a:xfrm rot="5400000">
            <a:off x="8269215" y="4634180"/>
            <a:ext cx="682242" cy="4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9EAD8-8977-B9E5-5D94-6548F5FE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7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14640"/>
            <a:ext cx="12192000" cy="513043"/>
            <a:chOff x="0" y="214640"/>
            <a:chExt cx="12192000" cy="513043"/>
          </a:xfrm>
        </p:grpSpPr>
        <p:sp>
          <p:nvSpPr>
            <p:cNvPr id="6" name="TextBox 5"/>
            <p:cNvSpPr txBox="1"/>
            <p:nvPr/>
          </p:nvSpPr>
          <p:spPr>
            <a:xfrm>
              <a:off x="3800216" y="214640"/>
              <a:ext cx="8391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Indian Institute Of Technology Kharagpur </a:t>
              </a:r>
              <a:r>
                <a:rPr lang="en-IN" dirty="0"/>
                <a:t>| Centre of Excellence in Artificial Intelligence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0" y="539892"/>
              <a:ext cx="12192000" cy="187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0" y="6519866"/>
            <a:ext cx="12192000" cy="2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448800" y="6519866"/>
            <a:ext cx="2743200" cy="365125"/>
          </a:xfrm>
        </p:spPr>
        <p:txBody>
          <a:bodyPr/>
          <a:lstStyle/>
          <a:p>
            <a:fld id="{7878D31F-9115-4E6C-8DA0-8019597C2330}" type="slidenum">
              <a:rPr lang="en-IN" smtClean="0"/>
              <a:t>9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7" y="10551"/>
            <a:ext cx="599268" cy="529863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5D4A6CD-C0A6-81B6-59DD-B38EBA3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62" y="32334"/>
            <a:ext cx="476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F3233-D614-836C-4A2C-D3964EA9675E}"/>
              </a:ext>
            </a:extLst>
          </p:cNvPr>
          <p:cNvSpPr txBox="1"/>
          <p:nvPr/>
        </p:nvSpPr>
        <p:spPr>
          <a:xfrm>
            <a:off x="1861425" y="539892"/>
            <a:ext cx="10173878" cy="93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Introduction to Support Vector Machine (SVM)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03723-BB76-471E-B8FF-16FC590C5271}"/>
              </a:ext>
            </a:extLst>
          </p:cNvPr>
          <p:cNvSpPr txBox="1"/>
          <p:nvPr/>
        </p:nvSpPr>
        <p:spPr>
          <a:xfrm>
            <a:off x="3570401" y="1804504"/>
            <a:ext cx="4226222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1D to 2D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Decision Surface/ Hyperplane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dirty="0"/>
              <a:t>Linearly Separable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Margin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Support Vectors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Functional Margin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Non-linearly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198870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648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CMBX10</vt:lpstr>
      <vt:lpstr>Times New Roman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Borthakur</dc:creator>
  <cp:lastModifiedBy>Anupam Borthakur</cp:lastModifiedBy>
  <cp:revision>90</cp:revision>
  <dcterms:created xsi:type="dcterms:W3CDTF">2021-04-07T15:14:47Z</dcterms:created>
  <dcterms:modified xsi:type="dcterms:W3CDTF">2022-09-15T11:07:14Z</dcterms:modified>
</cp:coreProperties>
</file>