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B652D-8390-4D6E-8F0B-381346ECB8AC}" v="6" dt="2024-01-19T12:53:22.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sta Mayukha" userId="5e04e2568f599d8c" providerId="LiveId" clId="{19CB652D-8390-4D6E-8F0B-381346ECB8AC}"/>
    <pc:docChg chg="undo custSel addSld modSld modMainMaster">
      <pc:chgData name="sista Mayukha" userId="5e04e2568f599d8c" providerId="LiveId" clId="{19CB652D-8390-4D6E-8F0B-381346ECB8AC}" dt="2024-01-19T13:01:13.785" v="169"/>
      <pc:docMkLst>
        <pc:docMk/>
      </pc:docMkLst>
      <pc:sldChg chg="modSp mod">
        <pc:chgData name="sista Mayukha" userId="5e04e2568f599d8c" providerId="LiveId" clId="{19CB652D-8390-4D6E-8F0B-381346ECB8AC}" dt="2024-01-19T12:53:53.226" v="69" actId="122"/>
        <pc:sldMkLst>
          <pc:docMk/>
          <pc:sldMk cId="3630830330" sldId="256"/>
        </pc:sldMkLst>
        <pc:spChg chg="mod">
          <ac:chgData name="sista Mayukha" userId="5e04e2568f599d8c" providerId="LiveId" clId="{19CB652D-8390-4D6E-8F0B-381346ECB8AC}" dt="2024-01-19T12:53:53.226" v="69" actId="122"/>
          <ac:spMkLst>
            <pc:docMk/>
            <pc:sldMk cId="3630830330" sldId="256"/>
            <ac:spMk id="2" creationId="{60B20485-51B6-0817-091E-E084EC41BA54}"/>
          </ac:spMkLst>
        </pc:spChg>
        <pc:spChg chg="mod">
          <ac:chgData name="sista Mayukha" userId="5e04e2568f599d8c" providerId="LiveId" clId="{19CB652D-8390-4D6E-8F0B-381346ECB8AC}" dt="2024-01-19T12:53:20.646" v="59" actId="27636"/>
          <ac:spMkLst>
            <pc:docMk/>
            <pc:sldMk cId="3630830330" sldId="256"/>
            <ac:spMk id="3" creationId="{E613504F-0E32-3189-4C53-2ABF30532D63}"/>
          </ac:spMkLst>
        </pc:spChg>
      </pc:sldChg>
      <pc:sldChg chg="modSp mod">
        <pc:chgData name="sista Mayukha" userId="5e04e2568f599d8c" providerId="LiveId" clId="{19CB652D-8390-4D6E-8F0B-381346ECB8AC}" dt="2024-01-19T12:54:42.581" v="75" actId="20577"/>
        <pc:sldMkLst>
          <pc:docMk/>
          <pc:sldMk cId="3172842528" sldId="257"/>
        </pc:sldMkLst>
        <pc:spChg chg="mod">
          <ac:chgData name="sista Mayukha" userId="5e04e2568f599d8c" providerId="LiveId" clId="{19CB652D-8390-4D6E-8F0B-381346ECB8AC}" dt="2024-01-19T12:54:42.581" v="75" actId="20577"/>
          <ac:spMkLst>
            <pc:docMk/>
            <pc:sldMk cId="3172842528" sldId="257"/>
            <ac:spMk id="3" creationId="{DF189D08-CFAC-F630-A9E3-6DEA3A1CFF67}"/>
          </ac:spMkLst>
        </pc:spChg>
      </pc:sldChg>
      <pc:sldChg chg="modSp new mod">
        <pc:chgData name="sista Mayukha" userId="5e04e2568f599d8c" providerId="LiveId" clId="{19CB652D-8390-4D6E-8F0B-381346ECB8AC}" dt="2024-01-19T12:57:12.156" v="101" actId="20577"/>
        <pc:sldMkLst>
          <pc:docMk/>
          <pc:sldMk cId="2429353336" sldId="258"/>
        </pc:sldMkLst>
        <pc:spChg chg="mod">
          <ac:chgData name="sista Mayukha" userId="5e04e2568f599d8c" providerId="LiveId" clId="{19CB652D-8390-4D6E-8F0B-381346ECB8AC}" dt="2024-01-19T12:55:38.943" v="87" actId="1076"/>
          <ac:spMkLst>
            <pc:docMk/>
            <pc:sldMk cId="2429353336" sldId="258"/>
            <ac:spMk id="2" creationId="{8B1302E0-839F-50A6-7D60-4AAB9495810B}"/>
          </ac:spMkLst>
        </pc:spChg>
        <pc:spChg chg="mod">
          <ac:chgData name="sista Mayukha" userId="5e04e2568f599d8c" providerId="LiveId" clId="{19CB652D-8390-4D6E-8F0B-381346ECB8AC}" dt="2024-01-19T12:57:12.156" v="101" actId="20577"/>
          <ac:spMkLst>
            <pc:docMk/>
            <pc:sldMk cId="2429353336" sldId="258"/>
            <ac:spMk id="3" creationId="{F0275805-BE5D-7017-9095-BC0F1FF7AF24}"/>
          </ac:spMkLst>
        </pc:spChg>
      </pc:sldChg>
      <pc:sldChg chg="modSp new mod">
        <pc:chgData name="sista Mayukha" userId="5e04e2568f599d8c" providerId="LiveId" clId="{19CB652D-8390-4D6E-8F0B-381346ECB8AC}" dt="2024-01-19T12:58:09.418" v="157" actId="20577"/>
        <pc:sldMkLst>
          <pc:docMk/>
          <pc:sldMk cId="3171102974" sldId="259"/>
        </pc:sldMkLst>
        <pc:spChg chg="mod">
          <ac:chgData name="sista Mayukha" userId="5e04e2568f599d8c" providerId="LiveId" clId="{19CB652D-8390-4D6E-8F0B-381346ECB8AC}" dt="2024-01-19T12:55:26.373" v="85" actId="1076"/>
          <ac:spMkLst>
            <pc:docMk/>
            <pc:sldMk cId="3171102974" sldId="259"/>
            <ac:spMk id="2" creationId="{0881A94A-9579-0526-8C6E-6254F367DED7}"/>
          </ac:spMkLst>
        </pc:spChg>
        <pc:spChg chg="mod">
          <ac:chgData name="sista Mayukha" userId="5e04e2568f599d8c" providerId="LiveId" clId="{19CB652D-8390-4D6E-8F0B-381346ECB8AC}" dt="2024-01-19T12:58:09.418" v="157" actId="20577"/>
          <ac:spMkLst>
            <pc:docMk/>
            <pc:sldMk cId="3171102974" sldId="259"/>
            <ac:spMk id="3" creationId="{97A46682-B873-36E7-CC4C-B444CC84AA5E}"/>
          </ac:spMkLst>
        </pc:spChg>
      </pc:sldChg>
      <pc:sldChg chg="modSp new mod">
        <pc:chgData name="sista Mayukha" userId="5e04e2568f599d8c" providerId="LiveId" clId="{19CB652D-8390-4D6E-8F0B-381346ECB8AC}" dt="2024-01-19T13:01:13.785" v="169"/>
        <pc:sldMkLst>
          <pc:docMk/>
          <pc:sldMk cId="2627521868" sldId="260"/>
        </pc:sldMkLst>
        <pc:spChg chg="mod">
          <ac:chgData name="sista Mayukha" userId="5e04e2568f599d8c" providerId="LiveId" clId="{19CB652D-8390-4D6E-8F0B-381346ECB8AC}" dt="2024-01-19T13:01:11.561" v="168" actId="20577"/>
          <ac:spMkLst>
            <pc:docMk/>
            <pc:sldMk cId="2627521868" sldId="260"/>
            <ac:spMk id="2" creationId="{E80DD28D-350B-3EFD-1650-6941350CC775}"/>
          </ac:spMkLst>
        </pc:spChg>
        <pc:spChg chg="mod">
          <ac:chgData name="sista Mayukha" userId="5e04e2568f599d8c" providerId="LiveId" clId="{19CB652D-8390-4D6E-8F0B-381346ECB8AC}" dt="2024-01-19T13:01:13.785" v="169"/>
          <ac:spMkLst>
            <pc:docMk/>
            <pc:sldMk cId="2627521868" sldId="260"/>
            <ac:spMk id="3" creationId="{1276BE02-39E2-5CD4-4C15-4325814C33E8}"/>
          </ac:spMkLst>
        </pc:spChg>
      </pc:sldChg>
      <pc:sldMasterChg chg="modSldLayout">
        <pc:chgData name="sista Mayukha" userId="5e04e2568f599d8c" providerId="LiveId" clId="{19CB652D-8390-4D6E-8F0B-381346ECB8AC}" dt="2024-01-19T12:53:15.640" v="51"/>
        <pc:sldMasterMkLst>
          <pc:docMk/>
          <pc:sldMasterMk cId="2001643470" sldId="2147483727"/>
        </pc:sldMasterMkLst>
        <pc:sldLayoutChg chg="delSp">
          <pc:chgData name="sista Mayukha" userId="5e04e2568f599d8c" providerId="LiveId" clId="{19CB652D-8390-4D6E-8F0B-381346ECB8AC}" dt="2024-01-19T12:53:15.640" v="51"/>
          <pc:sldLayoutMkLst>
            <pc:docMk/>
            <pc:sldMasterMk cId="2001643470" sldId="2147483727"/>
            <pc:sldLayoutMk cId="580833385" sldId="2147483745"/>
          </pc:sldLayoutMkLst>
          <pc:spChg chg="del">
            <ac:chgData name="sista Mayukha" userId="5e04e2568f599d8c" providerId="LiveId" clId="{19CB652D-8390-4D6E-8F0B-381346ECB8AC}" dt="2024-01-19T12:53:15.640" v="51"/>
            <ac:spMkLst>
              <pc:docMk/>
              <pc:sldMasterMk cId="2001643470" sldId="2147483727"/>
              <pc:sldLayoutMk cId="580833385" sldId="2147483745"/>
              <ac:spMk id="8"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251937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86BD5-5BDA-46DA-8C64-DC9FBB0C74BC}"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368791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1485222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4070514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374122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2355151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1040910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239520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312821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241076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86BD5-5BDA-46DA-8C64-DC9FBB0C74BC}"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162332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886BD5-5BDA-46DA-8C64-DC9FBB0C74BC}"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258210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886BD5-5BDA-46DA-8C64-DC9FBB0C74BC}"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323657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886BD5-5BDA-46DA-8C64-DC9FBB0C74BC}"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112756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86BD5-5BDA-46DA-8C64-DC9FBB0C74BC}"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198549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86BD5-5BDA-46DA-8C64-DC9FBB0C74BC}"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86397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86BD5-5BDA-46DA-8C64-DC9FBB0C74BC}"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56218-44D2-4D62-8E5F-ABF0EA2193C8}" type="slidenum">
              <a:rPr lang="en-IN" smtClean="0"/>
              <a:t>‹#›</a:t>
            </a:fld>
            <a:endParaRPr lang="en-IN"/>
          </a:p>
        </p:txBody>
      </p:sp>
    </p:spTree>
    <p:extLst>
      <p:ext uri="{BB962C8B-B14F-4D97-AF65-F5344CB8AC3E}">
        <p14:creationId xmlns:p14="http://schemas.microsoft.com/office/powerpoint/2010/main" val="35168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886BD5-5BDA-46DA-8C64-DC9FBB0C74BC}" type="datetimeFigureOut">
              <a:rPr lang="en-IN" smtClean="0"/>
              <a:t>19-01-2024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D56218-44D2-4D62-8E5F-ABF0EA2193C8}" type="slidenum">
              <a:rPr lang="en-IN" smtClean="0"/>
              <a:t>‹#›</a:t>
            </a:fld>
            <a:endParaRPr lang="en-IN"/>
          </a:p>
        </p:txBody>
      </p:sp>
    </p:spTree>
    <p:extLst>
      <p:ext uri="{BB962C8B-B14F-4D97-AF65-F5344CB8AC3E}">
        <p14:creationId xmlns:p14="http://schemas.microsoft.com/office/powerpoint/2010/main" val="248326283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0485-51B6-0817-091E-E084EC41BA54}"/>
              </a:ext>
            </a:extLst>
          </p:cNvPr>
          <p:cNvSpPr>
            <a:spLocks noGrp="1"/>
          </p:cNvSpPr>
          <p:nvPr>
            <p:ph type="ctrTitle"/>
          </p:nvPr>
        </p:nvSpPr>
        <p:spPr>
          <a:xfrm>
            <a:off x="2409772" y="673508"/>
            <a:ext cx="9782228" cy="2227007"/>
          </a:xfrm>
        </p:spPr>
        <p:txBody>
          <a:bodyPr>
            <a:normAutofit/>
          </a:bodyPr>
          <a:lstStyle/>
          <a:p>
            <a:pPr algn="ctr"/>
            <a:r>
              <a:rPr lang="en-US" sz="4400" b="1" dirty="0">
                <a:solidFill>
                  <a:srgbClr val="374151"/>
                </a:solidFill>
                <a:effectLst/>
                <a:latin typeface="Times New Roman" panose="02020603050405020304" pitchFamily="18" charset="0"/>
                <a:ea typeface="Times New Roman" panose="02020603050405020304" pitchFamily="18" charset="0"/>
              </a:rPr>
              <a:t>Technological Vigilance </a:t>
            </a:r>
            <a:r>
              <a:rPr lang="en-US" sz="3200" b="1" dirty="0">
                <a:solidFill>
                  <a:srgbClr val="374151"/>
                </a:solidFill>
                <a:effectLst/>
                <a:latin typeface="Times New Roman" panose="02020603050405020304" pitchFamily="18" charset="0"/>
                <a:ea typeface="Times New Roman" panose="02020603050405020304" pitchFamily="18" charset="0"/>
              </a:rPr>
              <a:t>–</a:t>
            </a:r>
            <a:br>
              <a:rPr lang="en-US" sz="3200" b="1" dirty="0">
                <a:solidFill>
                  <a:srgbClr val="374151"/>
                </a:solidFill>
                <a:effectLst/>
                <a:latin typeface="Times New Roman" panose="02020603050405020304" pitchFamily="18" charset="0"/>
                <a:ea typeface="Times New Roman" panose="02020603050405020304" pitchFamily="18" charset="0"/>
              </a:rPr>
            </a:br>
            <a:r>
              <a:rPr lang="en-US" sz="3200" dirty="0">
                <a:solidFill>
                  <a:srgbClr val="374151"/>
                </a:solidFill>
                <a:effectLst/>
                <a:latin typeface="Times New Roman" panose="02020603050405020304" pitchFamily="18" charset="0"/>
                <a:ea typeface="Times New Roman" panose="02020603050405020304" pitchFamily="18" charset="0"/>
              </a:rPr>
              <a:t>Detecting and Preventing Cyberbullying in the Digital Age</a:t>
            </a:r>
            <a:endParaRPr lang="en-IN" sz="3200" dirty="0"/>
          </a:p>
        </p:txBody>
      </p:sp>
      <p:sp>
        <p:nvSpPr>
          <p:cNvPr id="3" name="Subtitle 2">
            <a:extLst>
              <a:ext uri="{FF2B5EF4-FFF2-40B4-BE49-F238E27FC236}">
                <a16:creationId xmlns:a16="http://schemas.microsoft.com/office/drawing/2014/main" id="{E613504F-0E32-3189-4C53-2ABF30532D63}"/>
              </a:ext>
            </a:extLst>
          </p:cNvPr>
          <p:cNvSpPr>
            <a:spLocks noGrp="1"/>
          </p:cNvSpPr>
          <p:nvPr>
            <p:ph type="subTitle" idx="1"/>
          </p:nvPr>
        </p:nvSpPr>
        <p:spPr>
          <a:xfrm>
            <a:off x="1751012" y="4906297"/>
            <a:ext cx="8689976" cy="351502"/>
          </a:xfrm>
        </p:spPr>
        <p:txBody>
          <a:bodyPr>
            <a:normAutofit fontScale="92500" lnSpcReduction="20000"/>
          </a:bodyPr>
          <a:lstStyle/>
          <a:p>
            <a:r>
              <a:rPr lang="en-IN" dirty="0"/>
              <a:t>.</a:t>
            </a:r>
          </a:p>
        </p:txBody>
      </p:sp>
    </p:spTree>
    <p:extLst>
      <p:ext uri="{BB962C8B-B14F-4D97-AF65-F5344CB8AC3E}">
        <p14:creationId xmlns:p14="http://schemas.microsoft.com/office/powerpoint/2010/main" val="363083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C08C-F65F-28B7-A315-45F560689115}"/>
              </a:ext>
            </a:extLst>
          </p:cNvPr>
          <p:cNvSpPr>
            <a:spLocks noGrp="1"/>
          </p:cNvSpPr>
          <p:nvPr>
            <p:ph type="title"/>
          </p:nvPr>
        </p:nvSpPr>
        <p:spPr>
          <a:xfrm>
            <a:off x="877078" y="142657"/>
            <a:ext cx="10121230" cy="678437"/>
          </a:xfrm>
        </p:spPr>
        <p:txBody>
          <a:bodyPr/>
          <a:lstStyle/>
          <a:p>
            <a:r>
              <a:rPr lang="en-IN" sz="3600"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DF189D08-CFAC-F630-A9E3-6DEA3A1CFF67}"/>
              </a:ext>
            </a:extLst>
          </p:cNvPr>
          <p:cNvSpPr>
            <a:spLocks noGrp="1"/>
          </p:cNvSpPr>
          <p:nvPr>
            <p:ph idx="1"/>
          </p:nvPr>
        </p:nvSpPr>
        <p:spPr>
          <a:xfrm>
            <a:off x="1072920" y="874269"/>
            <a:ext cx="10569100" cy="5109462"/>
          </a:xfrm>
        </p:spPr>
        <p:txBody>
          <a:bodyPr>
            <a:normAutofit/>
          </a:bodyPr>
          <a:lstStyle/>
          <a:p>
            <a:r>
              <a:rPr lang="en-US" dirty="0">
                <a:latin typeface="Times New Roman" panose="02020603050405020304" pitchFamily="18" charset="0"/>
                <a:cs typeface="Times New Roman" panose="02020603050405020304" pitchFamily="18" charset="0"/>
              </a:rPr>
              <a:t>Cyberbullying is the utilization of electronic communication channels, such as the internet, social media, or digital platforms, to harass, threaten, or intimidate individuals. This harmful behavior encompasses diverse manifestations, including the dissemination of false information, sharing private or embarrassing content, making derogatory comments, and engaging in other detrimental actions online.</a:t>
            </a:r>
          </a:p>
          <a:p>
            <a:r>
              <a:rPr lang="en-US" dirty="0">
                <a:latin typeface="Times New Roman" panose="02020603050405020304" pitchFamily="18" charset="0"/>
                <a:cs typeface="Times New Roman" panose="02020603050405020304" pitchFamily="18" charset="0"/>
              </a:rPr>
              <a:t> The aim of this research is to create a proficient method for identifying and handling online abusive and bullying messages by integrating natural language processing and machine learning. Two distinct features, namely Bag-of-Words and Term Frequency-Inverse Text Frequency, are utilized for analysis. The growth of the Internet has witnessed a significant increase in the adoption of social media, becoming a predominant networking tool in the twenty-first </a:t>
            </a:r>
            <a:r>
              <a:rPr lang="en-US" dirty="0" err="1">
                <a:latin typeface="Times New Roman" panose="02020603050405020304" pitchFamily="18" charset="0"/>
                <a:cs typeface="Times New Roman" panose="02020603050405020304" pitchFamily="18" charset="0"/>
              </a:rPr>
              <a:t>centuryCyberbullying</a:t>
            </a:r>
            <a:r>
              <a:rPr lang="en-US" dirty="0">
                <a:latin typeface="Times New Roman" panose="02020603050405020304" pitchFamily="18" charset="0"/>
                <a:cs typeface="Times New Roman" panose="02020603050405020304" pitchFamily="18" charset="0"/>
              </a:rPr>
              <a:t> is recognized as a form of technology abuse, and recent worldwide data analysis indicates a daily rise in incidents of cyberbullying.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84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02E0-839F-50A6-7D60-4AAB9495810B}"/>
              </a:ext>
            </a:extLst>
          </p:cNvPr>
          <p:cNvSpPr>
            <a:spLocks noGrp="1"/>
          </p:cNvSpPr>
          <p:nvPr>
            <p:ph type="title"/>
          </p:nvPr>
        </p:nvSpPr>
        <p:spPr>
          <a:xfrm>
            <a:off x="1907458" y="213850"/>
            <a:ext cx="9654559" cy="1310149"/>
          </a:xfrm>
        </p:spPr>
        <p:txBody>
          <a:bodyPr>
            <a:normAutofit/>
          </a:bodyPr>
          <a:lstStyle/>
          <a:p>
            <a:r>
              <a:rPr lang="en-IN" sz="3600" b="1" dirty="0">
                <a:latin typeface="Times New Roman" panose="02020603050405020304" pitchFamily="18" charset="0"/>
                <a:cs typeface="Times New Roman" panose="02020603050405020304" pitchFamily="18" charset="0"/>
              </a:rPr>
              <a:t>EXISTING MODEL</a:t>
            </a:r>
            <a:br>
              <a:rPr lang="en-IN"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0275805-BE5D-7017-9095-BC0F1FF7AF24}"/>
              </a:ext>
            </a:extLst>
          </p:cNvPr>
          <p:cNvSpPr>
            <a:spLocks noGrp="1"/>
          </p:cNvSpPr>
          <p:nvPr>
            <p:ph idx="1"/>
          </p:nvPr>
        </p:nvSpPr>
        <p:spPr>
          <a:xfrm>
            <a:off x="1377861" y="1002890"/>
            <a:ext cx="10568332" cy="4542503"/>
          </a:xfrm>
        </p:spPr>
        <p:txBody>
          <a:bodyPr>
            <a:normAutofit/>
          </a:bodyPr>
          <a:lstStyle/>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Current machine learning applications for cyberbullying detection often utilize decision tree techniques, but these algorithms face challenges in effectively categorizing cyberbullying texts. The drawbacks of the existing system include </a:t>
            </a:r>
          </a:p>
          <a:p>
            <a:pPr marL="457200" indent="-457200" algn="jus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Susceptibility of decision trees to become unstable with minor changes in data, leading to significant impacts on the structure. </a:t>
            </a:r>
          </a:p>
          <a:p>
            <a:pPr marL="457200" indent="-457200" algn="jus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Additionally, compared to alternative algorithms, decision tree calculations can become excessively complex. </a:t>
            </a:r>
          </a:p>
          <a:p>
            <a:pPr marL="457200" indent="-457200" algn="jus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training process for a decision tree model is time-consuming, making it a relatively expensive option. </a:t>
            </a:r>
          </a:p>
          <a:p>
            <a:pPr marL="457200" indent="-457200" algn="jus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Furthermore, the Decision Tree algorithm is not highly effective in regression and predicting continuous values.</a:t>
            </a:r>
            <a:endParaRPr lang="en-IN" dirty="0"/>
          </a:p>
        </p:txBody>
      </p:sp>
    </p:spTree>
    <p:extLst>
      <p:ext uri="{BB962C8B-B14F-4D97-AF65-F5344CB8AC3E}">
        <p14:creationId xmlns:p14="http://schemas.microsoft.com/office/powerpoint/2010/main" val="242935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A94A-9579-0526-8C6E-6254F367DED7}"/>
              </a:ext>
            </a:extLst>
          </p:cNvPr>
          <p:cNvSpPr>
            <a:spLocks noGrp="1"/>
          </p:cNvSpPr>
          <p:nvPr>
            <p:ph type="title"/>
          </p:nvPr>
        </p:nvSpPr>
        <p:spPr>
          <a:xfrm>
            <a:off x="1798944" y="115529"/>
            <a:ext cx="10018713" cy="1752599"/>
          </a:xfrm>
        </p:spPr>
        <p:txBody>
          <a:bodyPr/>
          <a:lstStyle/>
          <a:p>
            <a:r>
              <a:rPr lang="en-IN" sz="3600"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97A46682-B873-36E7-CC4C-B444CC84AA5E}"/>
              </a:ext>
            </a:extLst>
          </p:cNvPr>
          <p:cNvSpPr>
            <a:spLocks noGrp="1"/>
          </p:cNvSpPr>
          <p:nvPr>
            <p:ph idx="1"/>
          </p:nvPr>
        </p:nvSpPr>
        <p:spPr>
          <a:xfrm>
            <a:off x="1572309" y="1651820"/>
            <a:ext cx="10471982" cy="402139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cyberbullying detection framework is structured into two primary components: the first involves NLP, and the second involves ML. Machine learning algorithms cannot directly process raw text, necessitating the transformation of the text into vectors or integers before application. Consequently, in the subsequent phase, the processed data is converted into a Bag-of-Words. Additionally, we consider the attribute of TF-IDF for our model. TF-IDF, a statistical technique, evaluates the relevance of a term within a document in a collection of documents. To enhance our model, we incorporate techniques such as SMOTE and XG booster.</a:t>
            </a:r>
            <a:endParaRPr lang="en-IN" dirty="0"/>
          </a:p>
        </p:txBody>
      </p:sp>
    </p:spTree>
    <p:extLst>
      <p:ext uri="{BB962C8B-B14F-4D97-AF65-F5344CB8AC3E}">
        <p14:creationId xmlns:p14="http://schemas.microsoft.com/office/powerpoint/2010/main" val="317110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D28D-350B-3EFD-1650-6941350CC775}"/>
              </a:ext>
            </a:extLst>
          </p:cNvPr>
          <p:cNvSpPr>
            <a:spLocks noGrp="1"/>
          </p:cNvSpPr>
          <p:nvPr>
            <p:ph type="title"/>
          </p:nvPr>
        </p:nvSpPr>
        <p:spPr/>
        <p:txBody>
          <a:bodyPr/>
          <a:lstStyle/>
          <a:p>
            <a:r>
              <a:rPr lang="en-IN" dirty="0"/>
              <a:t>BASE PAPER</a:t>
            </a:r>
          </a:p>
        </p:txBody>
      </p:sp>
      <p:sp>
        <p:nvSpPr>
          <p:cNvPr id="3" name="Content Placeholder 2">
            <a:extLst>
              <a:ext uri="{FF2B5EF4-FFF2-40B4-BE49-F238E27FC236}">
                <a16:creationId xmlns:a16="http://schemas.microsoft.com/office/drawing/2014/main" id="{1276BE02-39E2-5CD4-4C15-4325814C33E8}"/>
              </a:ext>
            </a:extLst>
          </p:cNvPr>
          <p:cNvSpPr>
            <a:spLocks noGrp="1"/>
          </p:cNvSpPr>
          <p:nvPr>
            <p:ph idx="1"/>
          </p:nvPr>
        </p:nvSpPr>
        <p:spPr/>
        <p:txBody>
          <a:bodyPr/>
          <a:lstStyle/>
          <a:p>
            <a:r>
              <a:rPr lang="en-IN" dirty="0"/>
              <a:t>https://www.irjmets.com/uploadedfiles/paper/issue_5_may_2022/24749/final/fin_irjmets1653789970.pdf</a:t>
            </a:r>
          </a:p>
        </p:txBody>
      </p:sp>
    </p:spTree>
    <p:extLst>
      <p:ext uri="{BB962C8B-B14F-4D97-AF65-F5344CB8AC3E}">
        <p14:creationId xmlns:p14="http://schemas.microsoft.com/office/powerpoint/2010/main" val="2627521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15</TotalTime>
  <Words>416</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Times New Roman</vt:lpstr>
      <vt:lpstr>Parallax</vt:lpstr>
      <vt:lpstr>Technological Vigilance – Detecting and Preventing Cyberbullying in the Digital Age</vt:lpstr>
      <vt:lpstr>ABSTRACT</vt:lpstr>
      <vt:lpstr>EXISTING MODEL </vt:lpstr>
      <vt:lpstr>PROPOSED SYSTEM</vt:lpstr>
      <vt:lpstr>BASE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sista Mayukha</dc:creator>
  <cp:lastModifiedBy>sista Mayukha</cp:lastModifiedBy>
  <cp:revision>1</cp:revision>
  <dcterms:created xsi:type="dcterms:W3CDTF">2024-01-19T12:46:18Z</dcterms:created>
  <dcterms:modified xsi:type="dcterms:W3CDTF">2024-01-19T13:01:25Z</dcterms:modified>
</cp:coreProperties>
</file>