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naheim"/>
      <p:regular r:id="rId25"/>
    </p:embeddedFont>
    <p:embeddedFont>
      <p:font typeface="Bebas Neue"/>
      <p:regular r:id="rId26"/>
    </p:embeddedFont>
    <p:embeddedFont>
      <p:font typeface="Poppins Light"/>
      <p:regular r:id="rId27"/>
      <p:bold r:id="rId28"/>
      <p:italic r:id="rId29"/>
      <p:boldItalic r:id="rId30"/>
    </p:embeddedFon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PoppinsLight-bold.fntdata"/><Relationship Id="rId27" Type="http://schemas.openxmlformats.org/officeDocument/2006/relationships/font" Target="fonts/Poppi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regular.fntdata"/><Relationship Id="rId30" Type="http://schemas.openxmlformats.org/officeDocument/2006/relationships/font" Target="fonts/Poppins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PTSans-italic.fntdata"/><Relationship Id="rId10" Type="http://schemas.openxmlformats.org/officeDocument/2006/relationships/slide" Target="slides/slide5.xml"/><Relationship Id="rId32" Type="http://schemas.openxmlformats.org/officeDocument/2006/relationships/font" Target="fonts/PTSans-bold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font" Target="fonts/PTSans-boldItalic.fntdata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Google Shape;10;p2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615700"/>
            <a:ext cx="4326900" cy="31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57725" y="3924125"/>
            <a:ext cx="3914700" cy="365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920150" y="1814350"/>
            <a:ext cx="5303700" cy="10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920150" y="2964050"/>
            <a:ext cx="5303700" cy="365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6" name="Google Shape;76;p11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1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083338" y="145837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3" type="title"/>
          </p:nvPr>
        </p:nvSpPr>
        <p:spPr>
          <a:xfrm>
            <a:off x="1083338" y="29088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3727949" y="145837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3727949" y="29088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083338" y="2009500"/>
            <a:ext cx="16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6" type="subTitle"/>
          </p:nvPr>
        </p:nvSpPr>
        <p:spPr>
          <a:xfrm>
            <a:off x="3727950" y="2009500"/>
            <a:ext cx="16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7" type="subTitle"/>
          </p:nvPr>
        </p:nvSpPr>
        <p:spPr>
          <a:xfrm>
            <a:off x="1083338" y="3460075"/>
            <a:ext cx="16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3727950" y="3460075"/>
            <a:ext cx="16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89" name="Google Shape;89;p13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>
            <p:ph hasCustomPrompt="1" idx="9" type="title"/>
          </p:nvPr>
        </p:nvSpPr>
        <p:spPr>
          <a:xfrm>
            <a:off x="6372562" y="145837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3" type="title"/>
          </p:nvPr>
        </p:nvSpPr>
        <p:spPr>
          <a:xfrm>
            <a:off x="6372562" y="29088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6372562" y="2009500"/>
            <a:ext cx="16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6372562" y="3460075"/>
            <a:ext cx="1688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95" name="Google Shape;9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54740">
            <a:off x="7769175" y="-391248"/>
            <a:ext cx="4551767" cy="2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7969181" y="2633292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246984" y="3479494"/>
            <a:ext cx="41838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4246925" y="1002213"/>
            <a:ext cx="4183800" cy="24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00" name="Google Shape;100;p14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682025" y="2595600"/>
            <a:ext cx="43686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5"/>
          <p:cNvSpPr txBox="1"/>
          <p:nvPr>
            <p:ph hasCustomPrompt="1" idx="2" type="title"/>
          </p:nvPr>
        </p:nvSpPr>
        <p:spPr>
          <a:xfrm>
            <a:off x="5040275" y="1643832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05" name="Google Shape;105;p15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173800" y="2338425"/>
            <a:ext cx="47964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6"/>
          <p:cNvSpPr txBox="1"/>
          <p:nvPr>
            <p:ph hasCustomPrompt="1" idx="2" type="title"/>
          </p:nvPr>
        </p:nvSpPr>
        <p:spPr>
          <a:xfrm>
            <a:off x="3745950" y="142252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10" name="Google Shape;110;p16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78666">
            <a:off x="7855715" y="-68098"/>
            <a:ext cx="4551766" cy="25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15" name="Google Shape;115;p17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/>
          <p:nvPr/>
        </p:nvSpPr>
        <p:spPr>
          <a:xfrm>
            <a:off x="8583156" y="949967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-461959" y="4021112"/>
            <a:ext cx="923213" cy="923213"/>
            <a:chOff x="680600" y="3619875"/>
            <a:chExt cx="816425" cy="816425"/>
          </a:xfrm>
        </p:grpSpPr>
        <p:sp>
          <p:nvSpPr>
            <p:cNvPr id="119" name="Google Shape;119;p17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05768">
            <a:off x="8465253" y="3398878"/>
            <a:ext cx="4551765" cy="25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992992">
            <a:off x="7119903" y="1492977"/>
            <a:ext cx="4551766" cy="2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204331" y="4140242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-466407" y="2571949"/>
            <a:ext cx="923213" cy="923213"/>
            <a:chOff x="680600" y="3619875"/>
            <a:chExt cx="816425" cy="816425"/>
          </a:xfrm>
        </p:grpSpPr>
        <p:sp>
          <p:nvSpPr>
            <p:cNvPr id="140" name="Google Shape;140;p18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8"/>
          <p:cNvSpPr/>
          <p:nvPr/>
        </p:nvSpPr>
        <p:spPr>
          <a:xfrm>
            <a:off x="143600" y="4604000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58" name="Google Shape;158;p18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20000" y="1402488"/>
            <a:ext cx="3519600" cy="15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720000" y="3029660"/>
            <a:ext cx="35196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9"/>
          <p:cNvSpPr/>
          <p:nvPr>
            <p:ph idx="2" type="pic"/>
          </p:nvPr>
        </p:nvSpPr>
        <p:spPr>
          <a:xfrm>
            <a:off x="4571976" y="533875"/>
            <a:ext cx="3879000" cy="4075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" name="Google Shape;164;p19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132794">
            <a:off x="-2126748" y="3707352"/>
            <a:ext cx="4551769" cy="255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9"/>
          <p:cNvGrpSpPr/>
          <p:nvPr/>
        </p:nvGrpSpPr>
        <p:grpSpPr>
          <a:xfrm>
            <a:off x="8684443" y="3153087"/>
            <a:ext cx="923213" cy="923213"/>
            <a:chOff x="680600" y="3619875"/>
            <a:chExt cx="816425" cy="816425"/>
          </a:xfrm>
        </p:grpSpPr>
        <p:sp>
          <p:nvSpPr>
            <p:cNvPr id="168" name="Google Shape;168;p19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097700" y="1690350"/>
            <a:ext cx="30534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1097700" y="2717682"/>
            <a:ext cx="3053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87" name="Google Shape;187;p20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100011">
            <a:off x="-2205646" y="-1659150"/>
            <a:ext cx="4551767" cy="255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8424006" y="749117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527500"/>
            <a:ext cx="46455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1640295"/>
            <a:ext cx="12882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" name="Google Shape;16;p3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13650" y="2100875"/>
            <a:ext cx="33474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1" type="subTitle"/>
          </p:nvPr>
        </p:nvSpPr>
        <p:spPr>
          <a:xfrm>
            <a:off x="813650" y="2642351"/>
            <a:ext cx="33474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94" name="Google Shape;194;p21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88">
            <a:off x="-1562658" y="-1717172"/>
            <a:ext cx="4551767" cy="2553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1"/>
          <p:cNvGrpSpPr/>
          <p:nvPr/>
        </p:nvGrpSpPr>
        <p:grpSpPr>
          <a:xfrm>
            <a:off x="7969169" y="2110149"/>
            <a:ext cx="923213" cy="923213"/>
            <a:chOff x="680600" y="3619875"/>
            <a:chExt cx="816425" cy="816425"/>
          </a:xfrm>
        </p:grpSpPr>
        <p:sp>
          <p:nvSpPr>
            <p:cNvPr id="198" name="Google Shape;198;p21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5172200" y="1936875"/>
            <a:ext cx="32583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" type="subTitle"/>
          </p:nvPr>
        </p:nvSpPr>
        <p:spPr>
          <a:xfrm>
            <a:off x="5172354" y="2526132"/>
            <a:ext cx="32583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217" name="Google Shape;217;p22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02842">
            <a:off x="-3055847" y="3054379"/>
            <a:ext cx="4551765" cy="255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719975" y="1215750"/>
            <a:ext cx="7704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23" name="Google Shape;223;p23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3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" type="subTitle"/>
          </p:nvPr>
        </p:nvSpPr>
        <p:spPr>
          <a:xfrm>
            <a:off x="5026077" y="2625775"/>
            <a:ext cx="25359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2" type="subTitle"/>
          </p:nvPr>
        </p:nvSpPr>
        <p:spPr>
          <a:xfrm>
            <a:off x="1581950" y="2625775"/>
            <a:ext cx="25359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3" type="subTitle"/>
          </p:nvPr>
        </p:nvSpPr>
        <p:spPr>
          <a:xfrm>
            <a:off x="1581950" y="2130575"/>
            <a:ext cx="25359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24"/>
          <p:cNvSpPr txBox="1"/>
          <p:nvPr>
            <p:ph idx="4" type="subTitle"/>
          </p:nvPr>
        </p:nvSpPr>
        <p:spPr>
          <a:xfrm>
            <a:off x="5026102" y="2130575"/>
            <a:ext cx="25359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31" name="Google Shape;231;p24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4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3" name="Google Shape;23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88">
            <a:off x="-2832745" y="1294903"/>
            <a:ext cx="4551767" cy="255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" type="subTitle"/>
          </p:nvPr>
        </p:nvSpPr>
        <p:spPr>
          <a:xfrm>
            <a:off x="4967802" y="1667625"/>
            <a:ext cx="32034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idx="2" type="subTitle"/>
          </p:nvPr>
        </p:nvSpPr>
        <p:spPr>
          <a:xfrm>
            <a:off x="972788" y="1667625"/>
            <a:ext cx="32034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238" name="Google Shape;238;p25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5"/>
          <p:cNvSpPr/>
          <p:nvPr/>
        </p:nvSpPr>
        <p:spPr>
          <a:xfrm>
            <a:off x="182831" y="1242867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8615650" y="4207625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" type="subTitle"/>
          </p:nvPr>
        </p:nvSpPr>
        <p:spPr>
          <a:xfrm>
            <a:off x="719975" y="2575350"/>
            <a:ext cx="23055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2" type="subTitle"/>
          </p:nvPr>
        </p:nvSpPr>
        <p:spPr>
          <a:xfrm>
            <a:off x="3419210" y="2575350"/>
            <a:ext cx="23055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3" type="subTitle"/>
          </p:nvPr>
        </p:nvSpPr>
        <p:spPr>
          <a:xfrm>
            <a:off x="6118452" y="2575350"/>
            <a:ext cx="23055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idx="4" type="subTitle"/>
          </p:nvPr>
        </p:nvSpPr>
        <p:spPr>
          <a:xfrm>
            <a:off x="719975" y="2087525"/>
            <a:ext cx="23055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26"/>
          <p:cNvSpPr txBox="1"/>
          <p:nvPr>
            <p:ph idx="5" type="subTitle"/>
          </p:nvPr>
        </p:nvSpPr>
        <p:spPr>
          <a:xfrm>
            <a:off x="3419215" y="2087525"/>
            <a:ext cx="23055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6" type="subTitle"/>
          </p:nvPr>
        </p:nvSpPr>
        <p:spPr>
          <a:xfrm>
            <a:off x="6118456" y="2087525"/>
            <a:ext cx="23055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50" name="Google Shape;250;p26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54740">
            <a:off x="8136954" y="-631573"/>
            <a:ext cx="4551767" cy="2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89581" y="3847079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6"/>
          <p:cNvGrpSpPr/>
          <p:nvPr/>
        </p:nvGrpSpPr>
        <p:grpSpPr>
          <a:xfrm>
            <a:off x="8684441" y="3597862"/>
            <a:ext cx="923213" cy="923213"/>
            <a:chOff x="680600" y="3619875"/>
            <a:chExt cx="816425" cy="816425"/>
          </a:xfrm>
        </p:grpSpPr>
        <p:sp>
          <p:nvSpPr>
            <p:cNvPr id="255" name="Google Shape;255;p26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6"/>
          <p:cNvSpPr/>
          <p:nvPr/>
        </p:nvSpPr>
        <p:spPr>
          <a:xfrm>
            <a:off x="577300" y="4332800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1" type="subTitle"/>
          </p:nvPr>
        </p:nvSpPr>
        <p:spPr>
          <a:xfrm>
            <a:off x="1540487" y="17964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2" type="subTitle"/>
          </p:nvPr>
        </p:nvSpPr>
        <p:spPr>
          <a:xfrm>
            <a:off x="5392513" y="17964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27"/>
          <p:cNvSpPr txBox="1"/>
          <p:nvPr>
            <p:ph idx="3" type="subTitle"/>
          </p:nvPr>
        </p:nvSpPr>
        <p:spPr>
          <a:xfrm>
            <a:off x="1540487" y="34569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27"/>
          <p:cNvSpPr txBox="1"/>
          <p:nvPr>
            <p:ph idx="4" type="subTitle"/>
          </p:nvPr>
        </p:nvSpPr>
        <p:spPr>
          <a:xfrm>
            <a:off x="5392513" y="34569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27"/>
          <p:cNvSpPr txBox="1"/>
          <p:nvPr>
            <p:ph idx="5" type="subTitle"/>
          </p:nvPr>
        </p:nvSpPr>
        <p:spPr>
          <a:xfrm>
            <a:off x="1540487" y="14268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9" name="Google Shape;279;p27"/>
          <p:cNvSpPr txBox="1"/>
          <p:nvPr>
            <p:ph idx="6" type="subTitle"/>
          </p:nvPr>
        </p:nvSpPr>
        <p:spPr>
          <a:xfrm>
            <a:off x="1540487" y="30875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0" name="Google Shape;280;p27"/>
          <p:cNvSpPr txBox="1"/>
          <p:nvPr>
            <p:ph idx="7" type="subTitle"/>
          </p:nvPr>
        </p:nvSpPr>
        <p:spPr>
          <a:xfrm>
            <a:off x="5392487" y="14268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1" name="Google Shape;281;p27"/>
          <p:cNvSpPr txBox="1"/>
          <p:nvPr>
            <p:ph idx="8" type="subTitle"/>
          </p:nvPr>
        </p:nvSpPr>
        <p:spPr>
          <a:xfrm>
            <a:off x="5392487" y="30875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82" name="Google Shape;282;p27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7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" name="Google Shape;28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25023">
            <a:off x="-3744073" y="997002"/>
            <a:ext cx="4551767" cy="2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8611856" y="3237929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7"/>
          <p:cNvGrpSpPr/>
          <p:nvPr/>
        </p:nvGrpSpPr>
        <p:grpSpPr>
          <a:xfrm>
            <a:off x="8684440" y="4142399"/>
            <a:ext cx="923213" cy="923213"/>
            <a:chOff x="680600" y="3619875"/>
            <a:chExt cx="816425" cy="816425"/>
          </a:xfrm>
        </p:grpSpPr>
        <p:sp>
          <p:nvSpPr>
            <p:cNvPr id="287" name="Google Shape;287;p27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7"/>
          <p:cNvSpPr/>
          <p:nvPr/>
        </p:nvSpPr>
        <p:spPr>
          <a:xfrm>
            <a:off x="161225" y="4604000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8"/>
          <p:cNvSpPr txBox="1"/>
          <p:nvPr>
            <p:ph idx="1" type="subTitle"/>
          </p:nvPr>
        </p:nvSpPr>
        <p:spPr>
          <a:xfrm>
            <a:off x="720000" y="1710174"/>
            <a:ext cx="24156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7" name="Google Shape;307;p28"/>
          <p:cNvSpPr txBox="1"/>
          <p:nvPr>
            <p:ph idx="2" type="subTitle"/>
          </p:nvPr>
        </p:nvSpPr>
        <p:spPr>
          <a:xfrm>
            <a:off x="3364227" y="1710174"/>
            <a:ext cx="24156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8" name="Google Shape;308;p28"/>
          <p:cNvSpPr txBox="1"/>
          <p:nvPr>
            <p:ph idx="3" type="subTitle"/>
          </p:nvPr>
        </p:nvSpPr>
        <p:spPr>
          <a:xfrm>
            <a:off x="720000" y="3440450"/>
            <a:ext cx="24156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9" name="Google Shape;309;p28"/>
          <p:cNvSpPr txBox="1"/>
          <p:nvPr>
            <p:ph idx="4" type="subTitle"/>
          </p:nvPr>
        </p:nvSpPr>
        <p:spPr>
          <a:xfrm>
            <a:off x="3364227" y="3440450"/>
            <a:ext cx="24156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28"/>
          <p:cNvSpPr txBox="1"/>
          <p:nvPr>
            <p:ph idx="5" type="subTitle"/>
          </p:nvPr>
        </p:nvSpPr>
        <p:spPr>
          <a:xfrm>
            <a:off x="6008449" y="1710174"/>
            <a:ext cx="24156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1" name="Google Shape;311;p28"/>
          <p:cNvSpPr txBox="1"/>
          <p:nvPr>
            <p:ph idx="6" type="subTitle"/>
          </p:nvPr>
        </p:nvSpPr>
        <p:spPr>
          <a:xfrm>
            <a:off x="6008449" y="3440450"/>
            <a:ext cx="24156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28"/>
          <p:cNvSpPr txBox="1"/>
          <p:nvPr>
            <p:ph idx="7" type="subTitle"/>
          </p:nvPr>
        </p:nvSpPr>
        <p:spPr>
          <a:xfrm>
            <a:off x="724750" y="1336275"/>
            <a:ext cx="240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3" name="Google Shape;313;p28"/>
          <p:cNvSpPr txBox="1"/>
          <p:nvPr>
            <p:ph idx="8" type="subTitle"/>
          </p:nvPr>
        </p:nvSpPr>
        <p:spPr>
          <a:xfrm>
            <a:off x="3368972" y="1336275"/>
            <a:ext cx="240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4" name="Google Shape;314;p28"/>
          <p:cNvSpPr txBox="1"/>
          <p:nvPr>
            <p:ph idx="9" type="subTitle"/>
          </p:nvPr>
        </p:nvSpPr>
        <p:spPr>
          <a:xfrm>
            <a:off x="6013189" y="1336275"/>
            <a:ext cx="240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5" name="Google Shape;315;p28"/>
          <p:cNvSpPr txBox="1"/>
          <p:nvPr>
            <p:ph idx="13" type="subTitle"/>
          </p:nvPr>
        </p:nvSpPr>
        <p:spPr>
          <a:xfrm>
            <a:off x="724750" y="3063352"/>
            <a:ext cx="240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6" name="Google Shape;316;p28"/>
          <p:cNvSpPr txBox="1"/>
          <p:nvPr>
            <p:ph idx="14" type="subTitle"/>
          </p:nvPr>
        </p:nvSpPr>
        <p:spPr>
          <a:xfrm>
            <a:off x="3368972" y="3063352"/>
            <a:ext cx="240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7" name="Google Shape;317;p28"/>
          <p:cNvSpPr txBox="1"/>
          <p:nvPr>
            <p:ph idx="15" type="subTitle"/>
          </p:nvPr>
        </p:nvSpPr>
        <p:spPr>
          <a:xfrm>
            <a:off x="6013189" y="3063352"/>
            <a:ext cx="240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318" name="Google Shape;318;p28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8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271867">
            <a:off x="-2911898" y="-419951"/>
            <a:ext cx="4551769" cy="2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/>
          <p:nvPr/>
        </p:nvSpPr>
        <p:spPr>
          <a:xfrm>
            <a:off x="8518581" y="592954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8"/>
          <p:cNvGrpSpPr/>
          <p:nvPr/>
        </p:nvGrpSpPr>
        <p:grpSpPr>
          <a:xfrm>
            <a:off x="-461435" y="3784874"/>
            <a:ext cx="923213" cy="923213"/>
            <a:chOff x="680600" y="3619875"/>
            <a:chExt cx="816425" cy="816425"/>
          </a:xfrm>
        </p:grpSpPr>
        <p:sp>
          <p:nvSpPr>
            <p:cNvPr id="323" name="Google Shape;323;p28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hasCustomPrompt="1" type="title"/>
          </p:nvPr>
        </p:nvSpPr>
        <p:spPr>
          <a:xfrm>
            <a:off x="2458175" y="628868"/>
            <a:ext cx="4227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9"/>
          <p:cNvSpPr txBox="1"/>
          <p:nvPr>
            <p:ph idx="1" type="subTitle"/>
          </p:nvPr>
        </p:nvSpPr>
        <p:spPr>
          <a:xfrm>
            <a:off x="2458175" y="1480866"/>
            <a:ext cx="4227600" cy="365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2" name="Google Shape;342;p29"/>
          <p:cNvSpPr txBox="1"/>
          <p:nvPr>
            <p:ph hasCustomPrompt="1" idx="2" type="title"/>
          </p:nvPr>
        </p:nvSpPr>
        <p:spPr>
          <a:xfrm>
            <a:off x="2458175" y="1981130"/>
            <a:ext cx="4227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29"/>
          <p:cNvSpPr txBox="1"/>
          <p:nvPr>
            <p:ph idx="3" type="subTitle"/>
          </p:nvPr>
        </p:nvSpPr>
        <p:spPr>
          <a:xfrm>
            <a:off x="2458175" y="2833132"/>
            <a:ext cx="4227600" cy="365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4" name="Google Shape;344;p29"/>
          <p:cNvSpPr txBox="1"/>
          <p:nvPr>
            <p:ph hasCustomPrompt="1" idx="4" type="title"/>
          </p:nvPr>
        </p:nvSpPr>
        <p:spPr>
          <a:xfrm>
            <a:off x="2458175" y="3333392"/>
            <a:ext cx="4227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" name="Google Shape;345;p29"/>
          <p:cNvSpPr txBox="1"/>
          <p:nvPr>
            <p:ph idx="5" type="subTitle"/>
          </p:nvPr>
        </p:nvSpPr>
        <p:spPr>
          <a:xfrm>
            <a:off x="2458175" y="4185398"/>
            <a:ext cx="4227600" cy="365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346" name="Google Shape;346;p29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9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hasCustomPrompt="1" type="title"/>
          </p:nvPr>
        </p:nvSpPr>
        <p:spPr>
          <a:xfrm>
            <a:off x="1531375" y="2519200"/>
            <a:ext cx="9876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30"/>
          <p:cNvSpPr txBox="1"/>
          <p:nvPr>
            <p:ph idx="1" type="subTitle"/>
          </p:nvPr>
        </p:nvSpPr>
        <p:spPr>
          <a:xfrm>
            <a:off x="938450" y="3588925"/>
            <a:ext cx="21732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2" type="subTitle"/>
          </p:nvPr>
        </p:nvSpPr>
        <p:spPr>
          <a:xfrm>
            <a:off x="938450" y="30919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hasCustomPrompt="1" idx="3" type="title"/>
          </p:nvPr>
        </p:nvSpPr>
        <p:spPr>
          <a:xfrm>
            <a:off x="4078150" y="2519200"/>
            <a:ext cx="9876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30"/>
          <p:cNvSpPr txBox="1"/>
          <p:nvPr>
            <p:ph idx="4" type="subTitle"/>
          </p:nvPr>
        </p:nvSpPr>
        <p:spPr>
          <a:xfrm>
            <a:off x="3485350" y="3588925"/>
            <a:ext cx="21732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4" name="Google Shape;354;p30"/>
          <p:cNvSpPr txBox="1"/>
          <p:nvPr>
            <p:ph idx="5" type="subTitle"/>
          </p:nvPr>
        </p:nvSpPr>
        <p:spPr>
          <a:xfrm>
            <a:off x="3485350" y="30919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hasCustomPrompt="1" idx="6" type="title"/>
          </p:nvPr>
        </p:nvSpPr>
        <p:spPr>
          <a:xfrm>
            <a:off x="6622725" y="2519200"/>
            <a:ext cx="9876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6" name="Google Shape;356;p30"/>
          <p:cNvSpPr txBox="1"/>
          <p:nvPr>
            <p:ph idx="7" type="subTitle"/>
          </p:nvPr>
        </p:nvSpPr>
        <p:spPr>
          <a:xfrm>
            <a:off x="6032250" y="3588925"/>
            <a:ext cx="21732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8" type="subTitle"/>
          </p:nvPr>
        </p:nvSpPr>
        <p:spPr>
          <a:xfrm>
            <a:off x="6032250" y="30919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59" name="Google Shape;359;p30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0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0"/>
          <p:cNvSpPr/>
          <p:nvPr/>
        </p:nvSpPr>
        <p:spPr>
          <a:xfrm>
            <a:off x="8579156" y="4099217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0"/>
          <p:cNvGrpSpPr/>
          <p:nvPr/>
        </p:nvGrpSpPr>
        <p:grpSpPr>
          <a:xfrm>
            <a:off x="115319" y="1897424"/>
            <a:ext cx="923213" cy="923213"/>
            <a:chOff x="680600" y="3619875"/>
            <a:chExt cx="816425" cy="816425"/>
          </a:xfrm>
        </p:grpSpPr>
        <p:sp>
          <p:nvSpPr>
            <p:cNvPr id="363" name="Google Shape;363;p30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0"/>
          <p:cNvSpPr/>
          <p:nvPr/>
        </p:nvSpPr>
        <p:spPr>
          <a:xfrm>
            <a:off x="115325" y="2973000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54740">
            <a:off x="7809329" y="-375398"/>
            <a:ext cx="4551767" cy="2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4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713258" y="906125"/>
            <a:ext cx="3858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31"/>
          <p:cNvSpPr txBox="1"/>
          <p:nvPr>
            <p:ph idx="1" type="subTitle"/>
          </p:nvPr>
        </p:nvSpPr>
        <p:spPr>
          <a:xfrm>
            <a:off x="713225" y="1855797"/>
            <a:ext cx="3858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31"/>
          <p:cNvSpPr txBox="1"/>
          <p:nvPr/>
        </p:nvSpPr>
        <p:spPr>
          <a:xfrm>
            <a:off x="713225" y="3611950"/>
            <a:ext cx="3858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5" name="Google Shape;385;p31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1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32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2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2"/>
          <p:cNvSpPr/>
          <p:nvPr/>
        </p:nvSpPr>
        <p:spPr>
          <a:xfrm>
            <a:off x="7729831" y="1670354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2"/>
          <p:cNvGrpSpPr/>
          <p:nvPr/>
        </p:nvGrpSpPr>
        <p:grpSpPr>
          <a:xfrm>
            <a:off x="6381069" y="747137"/>
            <a:ext cx="923213" cy="923213"/>
            <a:chOff x="680600" y="3619875"/>
            <a:chExt cx="816425" cy="816425"/>
          </a:xfrm>
        </p:grpSpPr>
        <p:sp>
          <p:nvSpPr>
            <p:cNvPr id="392" name="Google Shape;392;p32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2">
            <a:off x="5322704" y="2479802"/>
            <a:ext cx="4551767" cy="255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33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 flipH="1">
            <a:off x="907132" y="1234504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 flipH="1">
            <a:off x="2812116" y="2102187"/>
            <a:ext cx="923213" cy="923213"/>
            <a:chOff x="680600" y="3619875"/>
            <a:chExt cx="816425" cy="816425"/>
          </a:xfrm>
        </p:grpSpPr>
        <p:sp>
          <p:nvSpPr>
            <p:cNvPr id="414" name="Google Shape;414;p33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0" name="Google Shape;43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7445260">
            <a:off x="-462621" y="2690827"/>
            <a:ext cx="4551767" cy="2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4750505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88812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4750496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188789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/>
          <p:nvPr/>
        </p:nvSpPr>
        <p:spPr>
          <a:xfrm>
            <a:off x="84506" y="3769192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577300" y="4107175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6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/>
          <p:nvPr/>
        </p:nvSpPr>
        <p:spPr>
          <a:xfrm>
            <a:off x="89556" y="1495167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8684416" y="613637"/>
            <a:ext cx="923213" cy="923213"/>
            <a:chOff x="680600" y="3619875"/>
            <a:chExt cx="816425" cy="816425"/>
          </a:xfrm>
        </p:grpSpPr>
        <p:sp>
          <p:nvSpPr>
            <p:cNvPr id="39" name="Google Shape;39;p6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549873">
            <a:off x="7876977" y="2602577"/>
            <a:ext cx="4551766" cy="2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720000" y="1967288"/>
            <a:ext cx="42948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7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2235875" y="1621250"/>
            <a:ext cx="4672500" cy="19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8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2329050" y="1506450"/>
            <a:ext cx="4485900" cy="11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329050" y="2779775"/>
            <a:ext cx="4485900" cy="671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>
            <a:off x="564900" y="404665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9"/>
          <p:cNvCxnSpPr/>
          <p:nvPr/>
        </p:nvCxnSpPr>
        <p:spPr>
          <a:xfrm>
            <a:off x="564900" y="4722910"/>
            <a:ext cx="801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/>
          <p:nvPr/>
        </p:nvSpPr>
        <p:spPr>
          <a:xfrm>
            <a:off x="7191456" y="913754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34"/>
          <p:cNvGrpSpPr/>
          <p:nvPr/>
        </p:nvGrpSpPr>
        <p:grpSpPr>
          <a:xfrm>
            <a:off x="5631744" y="1470587"/>
            <a:ext cx="923213" cy="923213"/>
            <a:chOff x="680600" y="3619875"/>
            <a:chExt cx="816425" cy="816425"/>
          </a:xfrm>
        </p:grpSpPr>
        <p:sp>
          <p:nvSpPr>
            <p:cNvPr id="437" name="Google Shape;437;p34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3" name="Google Shape;4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54740">
            <a:off x="5188491" y="2662152"/>
            <a:ext cx="4551767" cy="2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4"/>
          <p:cNvSpPr txBox="1"/>
          <p:nvPr>
            <p:ph type="ctrTitle"/>
          </p:nvPr>
        </p:nvSpPr>
        <p:spPr>
          <a:xfrm>
            <a:off x="753250" y="1064600"/>
            <a:ext cx="4326900" cy="24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Proyek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Akhir SBD</a:t>
            </a:r>
            <a:r>
              <a:rPr lang="en">
                <a:solidFill>
                  <a:schemeClr val="lt1"/>
                </a:solidFill>
              </a:rPr>
              <a:t>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700">
                <a:latin typeface="Poppins Light"/>
                <a:ea typeface="Poppins Light"/>
                <a:cs typeface="Poppins Light"/>
                <a:sym typeface="Poppins Light"/>
              </a:rPr>
              <a:t>QueueEase</a:t>
            </a:r>
            <a:endParaRPr b="0" sz="57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5" name="Google Shape;455;p34"/>
          <p:cNvSpPr txBox="1"/>
          <p:nvPr>
            <p:ph idx="1" type="subTitle"/>
          </p:nvPr>
        </p:nvSpPr>
        <p:spPr>
          <a:xfrm>
            <a:off x="843400" y="3765425"/>
            <a:ext cx="40959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Kelompok C3</a:t>
            </a:r>
            <a:endParaRPr b="1" sz="1800"/>
          </a:p>
        </p:txBody>
      </p:sp>
      <p:pic>
        <p:nvPicPr>
          <p:cNvPr id="456" name="Google Shape;4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86025"/>
            <a:ext cx="1380895" cy="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95" y="3342100"/>
            <a:ext cx="409575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720000" y="521225"/>
            <a:ext cx="501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is                                                      ??</a:t>
            </a:r>
            <a:r>
              <a:rPr lang="en"/>
              <a:t> </a:t>
            </a:r>
            <a:endParaRPr/>
          </a:p>
        </p:txBody>
      </p:sp>
      <p:sp>
        <p:nvSpPr>
          <p:cNvPr id="463" name="Google Shape;463;p35"/>
          <p:cNvSpPr txBox="1"/>
          <p:nvPr>
            <p:ph idx="1" type="subTitle"/>
          </p:nvPr>
        </p:nvSpPr>
        <p:spPr>
          <a:xfrm>
            <a:off x="720000" y="1780300"/>
            <a:ext cx="4803600" cy="23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"QueueEase" project is an implementation of a queue system in a bank aimed at simplifying the customer service process. The system consists of four main components: Teller, FrontDesk, Admin, and Monitor.  QueueEase offers a range of features and benefits, making it the ideal solution for streamlining customer service operations.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Real-time and Fast Updates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Mobile Accessibility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Voice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QueueEase is built on the Node.js framework, leveraging its scalability and efficiency. The system utilizes a database to store and manage the necessary data, ensuring reliability and seamless operation.</a:t>
            </a:r>
            <a:endParaRPr/>
          </a:p>
        </p:txBody>
      </p:sp>
      <p:pic>
        <p:nvPicPr>
          <p:cNvPr id="464" name="Google Shape;4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0799988">
            <a:off x="5676479" y="1524779"/>
            <a:ext cx="4551767" cy="255369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5"/>
          <p:cNvSpPr/>
          <p:nvPr/>
        </p:nvSpPr>
        <p:spPr>
          <a:xfrm>
            <a:off x="799756" y="1224729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35"/>
          <p:cNvGrpSpPr/>
          <p:nvPr/>
        </p:nvGrpSpPr>
        <p:grpSpPr>
          <a:xfrm>
            <a:off x="7969169" y="1017724"/>
            <a:ext cx="923213" cy="923213"/>
            <a:chOff x="680600" y="3619875"/>
            <a:chExt cx="816425" cy="816425"/>
          </a:xfrm>
        </p:grpSpPr>
        <p:sp>
          <p:nvSpPr>
            <p:cNvPr id="467" name="Google Shape;467;p35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5"/>
          <p:cNvSpPr/>
          <p:nvPr/>
        </p:nvSpPr>
        <p:spPr>
          <a:xfrm>
            <a:off x="5796050" y="4232175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86025"/>
            <a:ext cx="1380895" cy="2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>
            <p:ph type="title"/>
          </p:nvPr>
        </p:nvSpPr>
        <p:spPr>
          <a:xfrm>
            <a:off x="1938000" y="445025"/>
            <a:ext cx="32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CD5FF"/>
                </a:solidFill>
              </a:rPr>
              <a:t>QueueEase</a:t>
            </a:r>
            <a:endParaRPr sz="3600">
              <a:solidFill>
                <a:srgbClr val="6CD5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type="title"/>
          </p:nvPr>
        </p:nvSpPr>
        <p:spPr>
          <a:xfrm>
            <a:off x="2817650" y="379625"/>
            <a:ext cx="29964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Flowchart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491" name="Google Shape;4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54740">
            <a:off x="7626154" y="-1196448"/>
            <a:ext cx="4551767" cy="2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6"/>
          <p:cNvSpPr/>
          <p:nvPr/>
        </p:nvSpPr>
        <p:spPr>
          <a:xfrm>
            <a:off x="270931" y="769642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6"/>
          <p:cNvGrpSpPr/>
          <p:nvPr/>
        </p:nvGrpSpPr>
        <p:grpSpPr>
          <a:xfrm>
            <a:off x="8163306" y="2371437"/>
            <a:ext cx="923213" cy="923213"/>
            <a:chOff x="680600" y="3619875"/>
            <a:chExt cx="816425" cy="816425"/>
          </a:xfrm>
        </p:grpSpPr>
        <p:sp>
          <p:nvSpPr>
            <p:cNvPr id="494" name="Google Shape;494;p36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6"/>
          <p:cNvSpPr/>
          <p:nvPr/>
        </p:nvSpPr>
        <p:spPr>
          <a:xfrm>
            <a:off x="8545400" y="3876575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5644">
            <a:off x="-3101997" y="2122153"/>
            <a:ext cx="4551767" cy="25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86025"/>
            <a:ext cx="1380895" cy="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238" y="846725"/>
            <a:ext cx="6084649" cy="374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/>
          <p:nvPr>
            <p:ph type="title"/>
          </p:nvPr>
        </p:nvSpPr>
        <p:spPr>
          <a:xfrm>
            <a:off x="2318375" y="314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Entity-Relationship Diagram</a:t>
            </a:r>
            <a:endParaRPr sz="2000"/>
          </a:p>
        </p:txBody>
      </p:sp>
      <p:pic>
        <p:nvPicPr>
          <p:cNvPr id="519" name="Google Shape;5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104493">
            <a:off x="7490027" y="-161422"/>
            <a:ext cx="4551767" cy="255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37"/>
          <p:cNvGrpSpPr/>
          <p:nvPr/>
        </p:nvGrpSpPr>
        <p:grpSpPr>
          <a:xfrm>
            <a:off x="7081694" y="1515324"/>
            <a:ext cx="923213" cy="923213"/>
            <a:chOff x="680600" y="3619875"/>
            <a:chExt cx="816425" cy="816425"/>
          </a:xfrm>
        </p:grpSpPr>
        <p:sp>
          <p:nvSpPr>
            <p:cNvPr id="521" name="Google Shape;521;p37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7" name="Google Shape;5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86025"/>
            <a:ext cx="1380895" cy="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4275" y="810200"/>
            <a:ext cx="3194524" cy="38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8"/>
          <p:cNvGrpSpPr/>
          <p:nvPr/>
        </p:nvGrpSpPr>
        <p:grpSpPr>
          <a:xfrm>
            <a:off x="7969169" y="3486087"/>
            <a:ext cx="923213" cy="923213"/>
            <a:chOff x="680600" y="3619875"/>
            <a:chExt cx="816425" cy="816425"/>
          </a:xfrm>
        </p:grpSpPr>
        <p:sp>
          <p:nvSpPr>
            <p:cNvPr id="544" name="Google Shape;544;p38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577300" y="4234125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50" y="4658475"/>
            <a:ext cx="87740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86025"/>
            <a:ext cx="1380895" cy="2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8"/>
          <p:cNvSpPr txBox="1"/>
          <p:nvPr>
            <p:ph type="title"/>
          </p:nvPr>
        </p:nvSpPr>
        <p:spPr>
          <a:xfrm>
            <a:off x="577300" y="361100"/>
            <a:ext cx="79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Unified Modeling Language (UML)</a:t>
            </a:r>
            <a:endParaRPr sz="2000"/>
          </a:p>
        </p:txBody>
      </p:sp>
      <p:pic>
        <p:nvPicPr>
          <p:cNvPr id="564" name="Google Shape;56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1700" y="841577"/>
            <a:ext cx="4500775" cy="4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/>
          <p:nvPr/>
        </p:nvSpPr>
        <p:spPr>
          <a:xfrm>
            <a:off x="7299081" y="1197767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39"/>
          <p:cNvGrpSpPr/>
          <p:nvPr/>
        </p:nvGrpSpPr>
        <p:grpSpPr>
          <a:xfrm>
            <a:off x="7969169" y="1520837"/>
            <a:ext cx="923213" cy="923213"/>
            <a:chOff x="680600" y="3619875"/>
            <a:chExt cx="816425" cy="816425"/>
          </a:xfrm>
        </p:grpSpPr>
        <p:sp>
          <p:nvSpPr>
            <p:cNvPr id="571" name="Google Shape;571;p39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9"/>
          <p:cNvSpPr/>
          <p:nvPr/>
        </p:nvSpPr>
        <p:spPr>
          <a:xfrm>
            <a:off x="8013075" y="4121525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 txBox="1"/>
          <p:nvPr>
            <p:ph type="title"/>
          </p:nvPr>
        </p:nvSpPr>
        <p:spPr>
          <a:xfrm>
            <a:off x="494600" y="361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Skenario Database dan Website</a:t>
            </a:r>
            <a:endParaRPr sz="2000"/>
          </a:p>
        </p:txBody>
      </p:sp>
      <p:pic>
        <p:nvPicPr>
          <p:cNvPr id="589" name="Google Shape;5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5" y="86025"/>
            <a:ext cx="1380895" cy="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100" y="871050"/>
            <a:ext cx="4048992" cy="39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40"/>
          <p:cNvGrpSpPr/>
          <p:nvPr/>
        </p:nvGrpSpPr>
        <p:grpSpPr>
          <a:xfrm>
            <a:off x="829599" y="3070697"/>
            <a:ext cx="387681" cy="387661"/>
            <a:chOff x="266768" y="1721375"/>
            <a:chExt cx="397907" cy="397887"/>
          </a:xfrm>
        </p:grpSpPr>
        <p:sp>
          <p:nvSpPr>
            <p:cNvPr id="596" name="Google Shape;596;p40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1888295" y="3070460"/>
            <a:ext cx="387661" cy="387661"/>
            <a:chOff x="1379798" y="1723250"/>
            <a:chExt cx="397887" cy="397887"/>
          </a:xfrm>
        </p:grpSpPr>
        <p:sp>
          <p:nvSpPr>
            <p:cNvPr id="599" name="Google Shape;599;p40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0"/>
          <p:cNvGrpSpPr/>
          <p:nvPr/>
        </p:nvGrpSpPr>
        <p:grpSpPr>
          <a:xfrm>
            <a:off x="1357255" y="3070460"/>
            <a:ext cx="387641" cy="387661"/>
            <a:chOff x="864491" y="1723250"/>
            <a:chExt cx="397866" cy="397887"/>
          </a:xfrm>
        </p:grpSpPr>
        <p:sp>
          <p:nvSpPr>
            <p:cNvPr id="604" name="Google Shape;604;p4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7" name="Google Shape;6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73222">
            <a:off x="4803004" y="723402"/>
            <a:ext cx="4551767" cy="2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0"/>
          <p:cNvSpPr/>
          <p:nvPr/>
        </p:nvSpPr>
        <p:spPr>
          <a:xfrm>
            <a:off x="5792606" y="1358867"/>
            <a:ext cx="422886" cy="424768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7027344" y="3680787"/>
            <a:ext cx="923213" cy="923213"/>
            <a:chOff x="680600" y="3619875"/>
            <a:chExt cx="816425" cy="816425"/>
          </a:xfrm>
        </p:grpSpPr>
        <p:sp>
          <p:nvSpPr>
            <p:cNvPr id="610" name="Google Shape;610;p40"/>
            <p:cNvSpPr/>
            <p:nvPr/>
          </p:nvSpPr>
          <p:spPr>
            <a:xfrm>
              <a:off x="1086900" y="3619875"/>
              <a:ext cx="3850" cy="816425"/>
            </a:xfrm>
            <a:custGeom>
              <a:rect b="b" l="l" r="r" t="t"/>
              <a:pathLst>
                <a:path extrusionOk="0" h="32657" w="154">
                  <a:moveTo>
                    <a:pt x="0" y="1"/>
                  </a:moveTo>
                  <a:lnTo>
                    <a:pt x="0" y="32657"/>
                  </a:lnTo>
                  <a:lnTo>
                    <a:pt x="153" y="3265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0600" y="4024250"/>
              <a:ext cx="816425" cy="5775"/>
            </a:xfrm>
            <a:custGeom>
              <a:rect b="b" l="l" r="r" t="t"/>
              <a:pathLst>
                <a:path extrusionOk="0" h="231" w="32657">
                  <a:moveTo>
                    <a:pt x="1" y="1"/>
                  </a:moveTo>
                  <a:lnTo>
                    <a:pt x="1" y="230"/>
                  </a:lnTo>
                  <a:lnTo>
                    <a:pt x="32657" y="230"/>
                  </a:lnTo>
                  <a:lnTo>
                    <a:pt x="32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23097" y="0"/>
                  </a:moveTo>
                  <a:lnTo>
                    <a:pt x="1" y="23096"/>
                  </a:lnTo>
                  <a:lnTo>
                    <a:pt x="154" y="23269"/>
                  </a:lnTo>
                  <a:lnTo>
                    <a:pt x="23250" y="153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8175" y="3737475"/>
              <a:ext cx="581275" cy="581725"/>
            </a:xfrm>
            <a:custGeom>
              <a:rect b="b" l="l" r="r" t="t"/>
              <a:pathLst>
                <a:path extrusionOk="0" h="23269" w="23251">
                  <a:moveTo>
                    <a:pt x="154" y="0"/>
                  </a:moveTo>
                  <a:lnTo>
                    <a:pt x="1" y="153"/>
                  </a:lnTo>
                  <a:lnTo>
                    <a:pt x="23097" y="23269"/>
                  </a:lnTo>
                  <a:lnTo>
                    <a:pt x="23250" y="230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927725" y="3650000"/>
              <a:ext cx="322650" cy="754750"/>
            </a:xfrm>
            <a:custGeom>
              <a:rect b="b" l="l" r="r" t="t"/>
              <a:pathLst>
                <a:path extrusionOk="0" h="30190" w="12906">
                  <a:moveTo>
                    <a:pt x="12657" y="0"/>
                  </a:moveTo>
                  <a:lnTo>
                    <a:pt x="0" y="30113"/>
                  </a:lnTo>
                  <a:lnTo>
                    <a:pt x="153" y="30190"/>
                  </a:lnTo>
                  <a:lnTo>
                    <a:pt x="12906" y="77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710225" y="3867000"/>
              <a:ext cx="755250" cy="322675"/>
            </a:xfrm>
            <a:custGeom>
              <a:rect b="b" l="l" r="r" t="t"/>
              <a:pathLst>
                <a:path extrusionOk="0" h="12907" w="30210">
                  <a:moveTo>
                    <a:pt x="97" y="0"/>
                  </a:moveTo>
                  <a:lnTo>
                    <a:pt x="1" y="153"/>
                  </a:lnTo>
                  <a:lnTo>
                    <a:pt x="30114" y="12906"/>
                  </a:lnTo>
                  <a:lnTo>
                    <a:pt x="30210" y="1265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708325" y="3870825"/>
              <a:ext cx="759075" cy="312625"/>
            </a:xfrm>
            <a:custGeom>
              <a:rect b="b" l="l" r="r" t="t"/>
              <a:pathLst>
                <a:path extrusionOk="0" h="12505" w="30363">
                  <a:moveTo>
                    <a:pt x="30286" y="0"/>
                  </a:moveTo>
                  <a:lnTo>
                    <a:pt x="0" y="12352"/>
                  </a:lnTo>
                  <a:lnTo>
                    <a:pt x="77" y="12505"/>
                  </a:lnTo>
                  <a:lnTo>
                    <a:pt x="30362" y="249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931550" y="3647600"/>
              <a:ext cx="312625" cy="759075"/>
            </a:xfrm>
            <a:custGeom>
              <a:rect b="b" l="l" r="r" t="t"/>
              <a:pathLst>
                <a:path extrusionOk="0" h="30363" w="12505">
                  <a:moveTo>
                    <a:pt x="230" y="1"/>
                  </a:moveTo>
                  <a:lnTo>
                    <a:pt x="0" y="96"/>
                  </a:lnTo>
                  <a:lnTo>
                    <a:pt x="12351" y="30362"/>
                  </a:lnTo>
                  <a:lnTo>
                    <a:pt x="12504" y="3028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005150" y="3626100"/>
              <a:ext cx="165425" cy="802550"/>
            </a:xfrm>
            <a:custGeom>
              <a:rect b="b" l="l" r="r" t="t"/>
              <a:pathLst>
                <a:path extrusionOk="0" h="32102" w="6617">
                  <a:moveTo>
                    <a:pt x="6463" y="0"/>
                  </a:moveTo>
                  <a:lnTo>
                    <a:pt x="1" y="32102"/>
                  </a:lnTo>
                  <a:lnTo>
                    <a:pt x="249" y="32102"/>
                  </a:lnTo>
                  <a:lnTo>
                    <a:pt x="6616" y="77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86325" y="3944425"/>
              <a:ext cx="803050" cy="165425"/>
            </a:xfrm>
            <a:custGeom>
              <a:rect b="b" l="l" r="r" t="t"/>
              <a:pathLst>
                <a:path extrusionOk="0" h="6617" w="32122">
                  <a:moveTo>
                    <a:pt x="97" y="1"/>
                  </a:moveTo>
                  <a:lnTo>
                    <a:pt x="1" y="249"/>
                  </a:lnTo>
                  <a:lnTo>
                    <a:pt x="32122" y="6616"/>
                  </a:lnTo>
                  <a:lnTo>
                    <a:pt x="32122" y="638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48475" y="3799125"/>
              <a:ext cx="681150" cy="457925"/>
            </a:xfrm>
            <a:custGeom>
              <a:rect b="b" l="l" r="r" t="t"/>
              <a:pathLst>
                <a:path extrusionOk="0" h="18317" w="27246">
                  <a:moveTo>
                    <a:pt x="27150" y="0"/>
                  </a:moveTo>
                  <a:lnTo>
                    <a:pt x="0" y="18088"/>
                  </a:lnTo>
                  <a:lnTo>
                    <a:pt x="77" y="18317"/>
                  </a:lnTo>
                  <a:lnTo>
                    <a:pt x="27246" y="153"/>
                  </a:lnTo>
                  <a:lnTo>
                    <a:pt x="27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859850" y="3685850"/>
              <a:ext cx="457925" cy="683050"/>
            </a:xfrm>
            <a:custGeom>
              <a:rect b="b" l="l" r="r" t="t"/>
              <a:pathLst>
                <a:path extrusionOk="0" h="27322" w="18317">
                  <a:moveTo>
                    <a:pt x="153" y="0"/>
                  </a:moveTo>
                  <a:lnTo>
                    <a:pt x="0" y="153"/>
                  </a:lnTo>
                  <a:lnTo>
                    <a:pt x="18164" y="27322"/>
                  </a:lnTo>
                  <a:lnTo>
                    <a:pt x="18317" y="271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857925" y="3687750"/>
              <a:ext cx="461775" cy="679250"/>
            </a:xfrm>
            <a:custGeom>
              <a:rect b="b" l="l" r="r" t="t"/>
              <a:pathLst>
                <a:path extrusionOk="0" h="27170" w="18471">
                  <a:moveTo>
                    <a:pt x="18317" y="1"/>
                  </a:moveTo>
                  <a:lnTo>
                    <a:pt x="1" y="27074"/>
                  </a:lnTo>
                  <a:lnTo>
                    <a:pt x="154" y="27169"/>
                  </a:lnTo>
                  <a:lnTo>
                    <a:pt x="18470" y="154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48475" y="3797200"/>
              <a:ext cx="678775" cy="462250"/>
            </a:xfrm>
            <a:custGeom>
              <a:rect b="b" l="l" r="r" t="t"/>
              <a:pathLst>
                <a:path extrusionOk="0" h="18490" w="27151">
                  <a:moveTo>
                    <a:pt x="153" y="1"/>
                  </a:moveTo>
                  <a:lnTo>
                    <a:pt x="0" y="154"/>
                  </a:lnTo>
                  <a:lnTo>
                    <a:pt x="27074" y="18490"/>
                  </a:lnTo>
                  <a:lnTo>
                    <a:pt x="27150" y="183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86325" y="3948725"/>
              <a:ext cx="803050" cy="159200"/>
            </a:xfrm>
            <a:custGeom>
              <a:rect b="b" l="l" r="r" t="t"/>
              <a:pathLst>
                <a:path extrusionOk="0" h="6368" w="32122">
                  <a:moveTo>
                    <a:pt x="32122" y="1"/>
                  </a:moveTo>
                  <a:lnTo>
                    <a:pt x="1" y="6119"/>
                  </a:lnTo>
                  <a:lnTo>
                    <a:pt x="97" y="6368"/>
                  </a:lnTo>
                  <a:lnTo>
                    <a:pt x="32122" y="154"/>
                  </a:lnTo>
                  <a:lnTo>
                    <a:pt x="32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008975" y="3626100"/>
              <a:ext cx="159675" cy="802550"/>
            </a:xfrm>
            <a:custGeom>
              <a:rect b="b" l="l" r="r" t="t"/>
              <a:pathLst>
                <a:path extrusionOk="0" h="32102" w="6387">
                  <a:moveTo>
                    <a:pt x="173" y="0"/>
                  </a:moveTo>
                  <a:lnTo>
                    <a:pt x="1" y="77"/>
                  </a:lnTo>
                  <a:lnTo>
                    <a:pt x="6138" y="32102"/>
                  </a:lnTo>
                  <a:lnTo>
                    <a:pt x="6387" y="3210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40"/>
          <p:cNvSpPr/>
          <p:nvPr/>
        </p:nvSpPr>
        <p:spPr>
          <a:xfrm>
            <a:off x="8213925" y="3303725"/>
            <a:ext cx="271859" cy="273069"/>
          </a:xfrm>
          <a:custGeom>
            <a:rect b="b" l="l" r="r" t="t"/>
            <a:pathLst>
              <a:path extrusionOk="0" h="21434" w="21339">
                <a:moveTo>
                  <a:pt x="10670" y="0"/>
                </a:moveTo>
                <a:cubicBezTo>
                  <a:pt x="9943" y="0"/>
                  <a:pt x="9312" y="2792"/>
                  <a:pt x="9083" y="6845"/>
                </a:cubicBezTo>
                <a:cubicBezTo>
                  <a:pt x="6414" y="4478"/>
                  <a:pt x="4246" y="3011"/>
                  <a:pt x="3382" y="3011"/>
                </a:cubicBezTo>
                <a:cubicBezTo>
                  <a:pt x="3261" y="3011"/>
                  <a:pt x="3166" y="3039"/>
                  <a:pt x="3098" y="3097"/>
                </a:cubicBezTo>
                <a:cubicBezTo>
                  <a:pt x="2620" y="3575"/>
                  <a:pt x="4207" y="6061"/>
                  <a:pt x="6846" y="9082"/>
                </a:cubicBezTo>
                <a:cubicBezTo>
                  <a:pt x="2869" y="9311"/>
                  <a:pt x="1" y="9961"/>
                  <a:pt x="1" y="10669"/>
                </a:cubicBezTo>
                <a:cubicBezTo>
                  <a:pt x="1" y="11395"/>
                  <a:pt x="2869" y="12026"/>
                  <a:pt x="6846" y="12275"/>
                </a:cubicBezTo>
                <a:cubicBezTo>
                  <a:pt x="4207" y="15296"/>
                  <a:pt x="2620" y="17762"/>
                  <a:pt x="3098" y="18240"/>
                </a:cubicBezTo>
                <a:cubicBezTo>
                  <a:pt x="3172" y="18314"/>
                  <a:pt x="3279" y="18350"/>
                  <a:pt x="3416" y="18350"/>
                </a:cubicBezTo>
                <a:cubicBezTo>
                  <a:pt x="4303" y="18350"/>
                  <a:pt x="6449" y="16845"/>
                  <a:pt x="9083" y="14493"/>
                </a:cubicBezTo>
                <a:cubicBezTo>
                  <a:pt x="9312" y="18565"/>
                  <a:pt x="9943" y="21433"/>
                  <a:pt x="10670" y="21433"/>
                </a:cubicBezTo>
                <a:cubicBezTo>
                  <a:pt x="11377" y="21433"/>
                  <a:pt x="12027" y="18565"/>
                  <a:pt x="12257" y="14493"/>
                </a:cubicBezTo>
                <a:cubicBezTo>
                  <a:pt x="14807" y="16845"/>
                  <a:pt x="17014" y="18350"/>
                  <a:pt x="17919" y="18350"/>
                </a:cubicBezTo>
                <a:cubicBezTo>
                  <a:pt x="18058" y="18350"/>
                  <a:pt x="18167" y="18314"/>
                  <a:pt x="18241" y="18240"/>
                </a:cubicBezTo>
                <a:cubicBezTo>
                  <a:pt x="18719" y="17762"/>
                  <a:pt x="17113" y="15296"/>
                  <a:pt x="14494" y="12275"/>
                </a:cubicBezTo>
                <a:cubicBezTo>
                  <a:pt x="18470" y="12026"/>
                  <a:pt x="21338" y="11395"/>
                  <a:pt x="21338" y="10669"/>
                </a:cubicBezTo>
                <a:cubicBezTo>
                  <a:pt x="21338" y="9961"/>
                  <a:pt x="18470" y="9311"/>
                  <a:pt x="14494" y="9082"/>
                </a:cubicBezTo>
                <a:cubicBezTo>
                  <a:pt x="17113" y="6061"/>
                  <a:pt x="18719" y="3575"/>
                  <a:pt x="18241" y="3097"/>
                </a:cubicBezTo>
                <a:cubicBezTo>
                  <a:pt x="18173" y="3039"/>
                  <a:pt x="18077" y="3011"/>
                  <a:pt x="17954" y="3011"/>
                </a:cubicBezTo>
                <a:cubicBezTo>
                  <a:pt x="17072" y="3011"/>
                  <a:pt x="14841" y="4478"/>
                  <a:pt x="12257" y="6845"/>
                </a:cubicBezTo>
                <a:cubicBezTo>
                  <a:pt x="12027" y="2792"/>
                  <a:pt x="11377" y="0"/>
                  <a:pt x="10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7" name="Google Shape;6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00" y="2811964"/>
            <a:ext cx="4362450" cy="14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0"/>
          <p:cNvSpPr txBox="1"/>
          <p:nvPr>
            <p:ph type="title"/>
          </p:nvPr>
        </p:nvSpPr>
        <p:spPr>
          <a:xfrm>
            <a:off x="1217283" y="1896325"/>
            <a:ext cx="3858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629" name="Google Shape;62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75" y="86025"/>
            <a:ext cx="1380895" cy="2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on Sense Business Ethics by Slidesgo">
  <a:themeElements>
    <a:clrScheme name="Simple Light">
      <a:dk1>
        <a:srgbClr val="FFFFFF"/>
      </a:dk1>
      <a:lt1>
        <a:srgbClr val="9FC5E8"/>
      </a:lt1>
      <a:dk2>
        <a:srgbClr val="0F1827"/>
      </a:dk2>
      <a:lt2>
        <a:srgbClr val="3F86C6"/>
      </a:lt2>
      <a:accent1>
        <a:srgbClr val="CFE2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