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210 8비트" panose="020B0604020202020204" charset="-127"/>
      <p:regular r:id="rId16"/>
    </p:embeddedFont>
    <p:embeddedFont>
      <p:font typeface="Telegraf" panose="020B0604020202020204" charset="0"/>
      <p:regular r:id="rId17"/>
    </p:embeddedFont>
    <p:embeddedFont>
      <p:font typeface="Telegraf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7" d="100"/>
          <a:sy n="27" d="100"/>
        </p:scale>
        <p:origin x="81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0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7.png"/><Relationship Id="rId5" Type="http://schemas.openxmlformats.org/officeDocument/2006/relationships/image" Target="../media/image38.sv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4" Type="http://schemas.openxmlformats.org/officeDocument/2006/relationships/image" Target="../media/image37.png"/><Relationship Id="rId9" Type="http://schemas.openxmlformats.org/officeDocument/2006/relationships/image" Target="../media/image44.sv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4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7.png"/><Relationship Id="rId5" Type="http://schemas.openxmlformats.org/officeDocument/2006/relationships/image" Target="../media/image38.svg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37.png"/><Relationship Id="rId9" Type="http://schemas.openxmlformats.org/officeDocument/2006/relationships/image" Target="../media/image44.svg"/><Relationship Id="rId1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7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44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svg"/><Relationship Id="rId10" Type="http://schemas.openxmlformats.org/officeDocument/2006/relationships/slide" Target="slide2.xml"/><Relationship Id="rId4" Type="http://schemas.openxmlformats.org/officeDocument/2006/relationships/image" Target="../media/image37.png"/><Relationship Id="rId9" Type="http://schemas.openxmlformats.org/officeDocument/2006/relationships/image" Target="../media/image58.png"/><Relationship Id="rId1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6.svg"/><Relationship Id="rId7" Type="http://schemas.openxmlformats.org/officeDocument/2006/relationships/image" Target="../media/image44.svg"/><Relationship Id="rId12" Type="http://schemas.openxmlformats.org/officeDocument/2006/relationships/image" Target="../media/image3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37.png"/><Relationship Id="rId5" Type="http://schemas.openxmlformats.org/officeDocument/2006/relationships/image" Target="../media/image40.svg"/><Relationship Id="rId10" Type="http://schemas.openxmlformats.org/officeDocument/2006/relationships/image" Target="../media/image8.svg"/><Relationship Id="rId4" Type="http://schemas.openxmlformats.org/officeDocument/2006/relationships/image" Target="../media/image39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svg"/><Relationship Id="rId10" Type="http://schemas.openxmlformats.org/officeDocument/2006/relationships/slide" Target="slide2.xml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slide" Target="slide2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10" Type="http://schemas.openxmlformats.org/officeDocument/2006/relationships/image" Target="../media/image8.svg"/><Relationship Id="rId4" Type="http://schemas.openxmlformats.org/officeDocument/2006/relationships/image" Target="../media/image37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10" Type="http://schemas.openxmlformats.org/officeDocument/2006/relationships/image" Target="../media/image8.svg"/><Relationship Id="rId4" Type="http://schemas.openxmlformats.org/officeDocument/2006/relationships/image" Target="../media/image37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7.png"/><Relationship Id="rId5" Type="http://schemas.openxmlformats.org/officeDocument/2006/relationships/image" Target="../media/image38.svg"/><Relationship Id="rId10" Type="http://schemas.openxmlformats.org/officeDocument/2006/relationships/image" Target="../media/image46.png"/><Relationship Id="rId4" Type="http://schemas.openxmlformats.org/officeDocument/2006/relationships/image" Target="../media/image37.png"/><Relationship Id="rId9" Type="http://schemas.openxmlformats.org/officeDocument/2006/relationships/image" Target="../media/image44.sv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49216" y="6754074"/>
            <a:ext cx="7315200" cy="2739875"/>
          </a:xfrm>
          <a:custGeom>
            <a:avLst/>
            <a:gdLst/>
            <a:ahLst/>
            <a:cxnLst/>
            <a:rect l="l" t="t" r="r" b="b"/>
            <a:pathLst>
              <a:path w="7315200" h="2739875">
                <a:moveTo>
                  <a:pt x="0" y="0"/>
                </a:moveTo>
                <a:lnTo>
                  <a:pt x="7315200" y="0"/>
                </a:lnTo>
                <a:lnTo>
                  <a:pt x="7315200" y="2739875"/>
                </a:lnTo>
                <a:lnTo>
                  <a:pt x="0" y="2739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809406" y="2029091"/>
            <a:ext cx="13390625" cy="6765615"/>
            <a:chOff x="0" y="0"/>
            <a:chExt cx="6349873" cy="3208274"/>
          </a:xfrm>
        </p:grpSpPr>
        <p:sp>
          <p:nvSpPr>
            <p:cNvPr id="4" name="Freeform 4"/>
            <p:cNvSpPr/>
            <p:nvPr/>
          </p:nvSpPr>
          <p:spPr>
            <a:xfrm>
              <a:off x="6350" y="6350"/>
              <a:ext cx="6337173" cy="3195574"/>
            </a:xfrm>
            <a:custGeom>
              <a:avLst/>
              <a:gdLst/>
              <a:ahLst/>
              <a:cxnLst/>
              <a:rect l="l" t="t" r="r" b="b"/>
              <a:pathLst>
                <a:path w="6337173" h="3195574">
                  <a:moveTo>
                    <a:pt x="6083173" y="3195574"/>
                  </a:moveTo>
                  <a:lnTo>
                    <a:pt x="254000" y="3195574"/>
                  </a:lnTo>
                  <a:cubicBezTo>
                    <a:pt x="113665" y="3195574"/>
                    <a:pt x="0" y="3081909"/>
                    <a:pt x="0" y="2941574"/>
                  </a:cubicBez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6083173" y="0"/>
                  </a:lnTo>
                  <a:cubicBezTo>
                    <a:pt x="6223508" y="0"/>
                    <a:pt x="6337173" y="113665"/>
                    <a:pt x="6337173" y="254000"/>
                  </a:cubicBezTo>
                  <a:lnTo>
                    <a:pt x="6337173" y="2941574"/>
                  </a:lnTo>
                  <a:cubicBezTo>
                    <a:pt x="6337173" y="3081782"/>
                    <a:pt x="6223381" y="3195574"/>
                    <a:pt x="6083173" y="3195574"/>
                  </a:cubicBezTo>
                  <a:close/>
                </a:path>
              </a:pathLst>
            </a:custGeom>
            <a:solidFill>
              <a:srgbClr val="FFFAEE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6349873" cy="3208274"/>
            </a:xfrm>
            <a:custGeom>
              <a:avLst/>
              <a:gdLst/>
              <a:ahLst/>
              <a:cxnLst/>
              <a:rect l="l" t="t" r="r" b="b"/>
              <a:pathLst>
                <a:path w="6349873" h="3208274">
                  <a:moveTo>
                    <a:pt x="6089523" y="0"/>
                  </a:move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2947924"/>
                  </a:lnTo>
                  <a:cubicBezTo>
                    <a:pt x="0" y="3091434"/>
                    <a:pt x="116840" y="3208274"/>
                    <a:pt x="260350" y="3208274"/>
                  </a:cubicBezTo>
                  <a:lnTo>
                    <a:pt x="6089523" y="3208274"/>
                  </a:lnTo>
                  <a:cubicBezTo>
                    <a:pt x="6233033" y="3208274"/>
                    <a:pt x="6349873" y="3091434"/>
                    <a:pt x="6349873" y="2947924"/>
                  </a:cubicBezTo>
                  <a:lnTo>
                    <a:pt x="6349873" y="260350"/>
                  </a:lnTo>
                  <a:cubicBezTo>
                    <a:pt x="6349873" y="116840"/>
                    <a:pt x="6233033" y="0"/>
                    <a:pt x="6089523" y="0"/>
                  </a:cubicBezTo>
                  <a:close/>
                  <a:moveTo>
                    <a:pt x="260350" y="12700"/>
                  </a:moveTo>
                  <a:lnTo>
                    <a:pt x="6089523" y="12700"/>
                  </a:lnTo>
                  <a:cubicBezTo>
                    <a:pt x="6226048" y="12700"/>
                    <a:pt x="6337173" y="123825"/>
                    <a:pt x="6337173" y="260350"/>
                  </a:cubicBezTo>
                  <a:lnTo>
                    <a:pt x="6337173" y="599440"/>
                  </a:lnTo>
                  <a:lnTo>
                    <a:pt x="12700" y="599440"/>
                  </a:ln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close/>
                  <a:moveTo>
                    <a:pt x="12700" y="2947924"/>
                  </a:moveTo>
                  <a:lnTo>
                    <a:pt x="12700" y="612140"/>
                  </a:lnTo>
                  <a:lnTo>
                    <a:pt x="5737606" y="612140"/>
                  </a:lnTo>
                  <a:lnTo>
                    <a:pt x="5737606" y="3195574"/>
                  </a:lnTo>
                  <a:lnTo>
                    <a:pt x="260350" y="3195574"/>
                  </a:lnTo>
                  <a:cubicBezTo>
                    <a:pt x="123825" y="3195574"/>
                    <a:pt x="12700" y="3084449"/>
                    <a:pt x="12700" y="2947924"/>
                  </a:cubicBezTo>
                  <a:close/>
                  <a:moveTo>
                    <a:pt x="6089523" y="3195574"/>
                  </a:moveTo>
                  <a:lnTo>
                    <a:pt x="5750433" y="3195574"/>
                  </a:lnTo>
                  <a:lnTo>
                    <a:pt x="5750433" y="612140"/>
                  </a:lnTo>
                  <a:lnTo>
                    <a:pt x="6337173" y="612140"/>
                  </a:lnTo>
                  <a:lnTo>
                    <a:pt x="6337173" y="2947924"/>
                  </a:lnTo>
                  <a:cubicBezTo>
                    <a:pt x="6337173" y="3084449"/>
                    <a:pt x="6226048" y="3195574"/>
                    <a:pt x="6089523" y="3195574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ID"/>
            </a:p>
          </p:txBody>
        </p:sp>
      </p:grp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234837"/>
              </p:ext>
            </p:extLst>
          </p:nvPr>
        </p:nvGraphicFramePr>
        <p:xfrm>
          <a:off x="1028700" y="0"/>
          <a:ext cx="17259300" cy="1155115"/>
        </p:xfrm>
        <a:graphic>
          <a:graphicData uri="http://schemas.openxmlformats.org/drawingml/2006/table">
            <a:tbl>
              <a:tblPr/>
              <a:tblGrid>
                <a:gridCol w="4480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1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5115">
                <a:tc>
                  <a:txBody>
                    <a:bodyPr/>
                    <a:lstStyle/>
                    <a:p>
                      <a:pPr algn="l">
                        <a:lnSpc>
                          <a:spcPts val="2639"/>
                        </a:lnSpc>
                        <a:defRPr/>
                      </a:pPr>
                      <a:r>
                        <a:rPr lang="en-US" sz="2199" dirty="0">
                          <a:solidFill>
                            <a:srgbClr val="191919"/>
                          </a:solidFill>
                          <a:latin typeface="Telegraf Bold"/>
                        </a:rPr>
                        <a:t>            SistemBasisData2024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5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dirty="0">
                          <a:solidFill>
                            <a:srgbClr val="191919"/>
                          </a:solidFill>
                          <a:latin typeface="Telegraf"/>
                        </a:rPr>
                        <a:t>Project</a:t>
                      </a:r>
                      <a:endParaRPr lang="en-US" sz="2199" baseline="0" dirty="0">
                        <a:solidFill>
                          <a:srgbClr val="191919"/>
                        </a:solidFill>
                        <a:latin typeface="Telegraf"/>
                      </a:endParaRPr>
                    </a:p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aseline="0" dirty="0">
                          <a:solidFill>
                            <a:srgbClr val="191919"/>
                          </a:solidFill>
                          <a:latin typeface="Telegraf"/>
                        </a:rPr>
                        <a:t>Presentation</a:t>
                      </a:r>
                      <a:endParaRPr lang="en-US" sz="2199" dirty="0">
                        <a:solidFill>
                          <a:srgbClr val="191919"/>
                        </a:solidFill>
                        <a:latin typeface="Telegraf"/>
                      </a:endParaRPr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1"/>
          <p:cNvGrpSpPr/>
          <p:nvPr/>
        </p:nvGrpSpPr>
        <p:grpSpPr>
          <a:xfrm>
            <a:off x="-362607" y="-197069"/>
            <a:ext cx="1391307" cy="10712669"/>
            <a:chOff x="0" y="0"/>
            <a:chExt cx="366435" cy="282144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6435" cy="2821444"/>
            </a:xfrm>
            <a:custGeom>
              <a:avLst/>
              <a:gdLst/>
              <a:ahLst/>
              <a:cxnLst/>
              <a:rect l="l" t="t" r="r" b="b"/>
              <a:pathLst>
                <a:path w="366435" h="2821444">
                  <a:moveTo>
                    <a:pt x="0" y="0"/>
                  </a:moveTo>
                  <a:lnTo>
                    <a:pt x="366435" y="0"/>
                  </a:lnTo>
                  <a:lnTo>
                    <a:pt x="366435" y="2821444"/>
                  </a:lnTo>
                  <a:lnTo>
                    <a:pt x="0" y="2821444"/>
                  </a:lnTo>
                  <a:close/>
                </a:path>
              </a:pathLst>
            </a:custGeom>
            <a:solidFill>
              <a:srgbClr val="DBDB78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66675"/>
              <a:ext cx="366435" cy="2888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85422" y="363765"/>
            <a:ext cx="429877" cy="427585"/>
          </a:xfrm>
          <a:custGeom>
            <a:avLst/>
            <a:gdLst/>
            <a:ahLst/>
            <a:cxnLst/>
            <a:rect l="l" t="t" r="r" b="b"/>
            <a:pathLst>
              <a:path w="429877" h="427585">
                <a:moveTo>
                  <a:pt x="0" y="0"/>
                </a:moveTo>
                <a:lnTo>
                  <a:pt x="429876" y="0"/>
                </a:lnTo>
                <a:lnTo>
                  <a:pt x="429876" y="427585"/>
                </a:lnTo>
                <a:lnTo>
                  <a:pt x="0" y="427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50684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15" name="Group 15"/>
          <p:cNvGrpSpPr/>
          <p:nvPr/>
        </p:nvGrpSpPr>
        <p:grpSpPr>
          <a:xfrm>
            <a:off x="2640195" y="8395718"/>
            <a:ext cx="6503805" cy="797976"/>
            <a:chOff x="0" y="0"/>
            <a:chExt cx="1712936" cy="21016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712936" cy="210167"/>
            </a:xfrm>
            <a:custGeom>
              <a:avLst/>
              <a:gdLst/>
              <a:ahLst/>
              <a:cxnLst/>
              <a:rect l="l" t="t" r="r" b="b"/>
              <a:pathLst>
                <a:path w="1712936" h="210167">
                  <a:moveTo>
                    <a:pt x="28569" y="0"/>
                  </a:moveTo>
                  <a:lnTo>
                    <a:pt x="1684368" y="0"/>
                  </a:lnTo>
                  <a:cubicBezTo>
                    <a:pt x="1700146" y="0"/>
                    <a:pt x="1712936" y="12791"/>
                    <a:pt x="1712936" y="28569"/>
                  </a:cubicBezTo>
                  <a:lnTo>
                    <a:pt x="1712936" y="181598"/>
                  </a:lnTo>
                  <a:cubicBezTo>
                    <a:pt x="1712936" y="197376"/>
                    <a:pt x="1700146" y="210167"/>
                    <a:pt x="1684368" y="210167"/>
                  </a:cubicBezTo>
                  <a:lnTo>
                    <a:pt x="28569" y="210167"/>
                  </a:lnTo>
                  <a:cubicBezTo>
                    <a:pt x="12791" y="210167"/>
                    <a:pt x="0" y="197376"/>
                    <a:pt x="0" y="181598"/>
                  </a:cubicBezTo>
                  <a:lnTo>
                    <a:pt x="0" y="28569"/>
                  </a:lnTo>
                  <a:cubicBezTo>
                    <a:pt x="0" y="12791"/>
                    <a:pt x="12791" y="0"/>
                    <a:pt x="28569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712936" cy="2482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CRYSTAL RESTAURANT</a:t>
              </a:r>
            </a:p>
          </p:txBody>
        </p:sp>
      </p:grpSp>
      <p:sp>
        <p:nvSpPr>
          <p:cNvPr id="18" name="Freeform 18"/>
          <p:cNvSpPr/>
          <p:nvPr/>
        </p:nvSpPr>
        <p:spPr>
          <a:xfrm>
            <a:off x="2297458" y="2492366"/>
            <a:ext cx="1483580" cy="388428"/>
          </a:xfrm>
          <a:custGeom>
            <a:avLst/>
            <a:gdLst/>
            <a:ahLst/>
            <a:cxnLst/>
            <a:rect l="l" t="t" r="r" b="b"/>
            <a:pathLst>
              <a:path w="1483580" h="388428">
                <a:moveTo>
                  <a:pt x="0" y="0"/>
                </a:moveTo>
                <a:lnTo>
                  <a:pt x="1483581" y="0"/>
                </a:lnTo>
                <a:lnTo>
                  <a:pt x="1483581" y="388428"/>
                </a:lnTo>
                <a:lnTo>
                  <a:pt x="0" y="3884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5" name="Freeform 25"/>
          <p:cNvSpPr/>
          <p:nvPr/>
        </p:nvSpPr>
        <p:spPr>
          <a:xfrm>
            <a:off x="15981081" y="4116336"/>
            <a:ext cx="544126" cy="704163"/>
          </a:xfrm>
          <a:custGeom>
            <a:avLst/>
            <a:gdLst/>
            <a:ahLst/>
            <a:cxnLst/>
            <a:rect l="l" t="t" r="r" b="b"/>
            <a:pathLst>
              <a:path w="544126" h="704163">
                <a:moveTo>
                  <a:pt x="0" y="0"/>
                </a:moveTo>
                <a:lnTo>
                  <a:pt x="544126" y="0"/>
                </a:lnTo>
                <a:lnTo>
                  <a:pt x="544126" y="704163"/>
                </a:lnTo>
                <a:lnTo>
                  <a:pt x="0" y="7041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6" name="Freeform 26"/>
          <p:cNvSpPr/>
          <p:nvPr/>
        </p:nvSpPr>
        <p:spPr>
          <a:xfrm>
            <a:off x="1428935" y="363765"/>
            <a:ext cx="549467" cy="427585"/>
          </a:xfrm>
          <a:custGeom>
            <a:avLst/>
            <a:gdLst/>
            <a:ahLst/>
            <a:cxnLst/>
            <a:rect l="l" t="t" r="r" b="b"/>
            <a:pathLst>
              <a:path w="549467" h="427585">
                <a:moveTo>
                  <a:pt x="0" y="0"/>
                </a:moveTo>
                <a:lnTo>
                  <a:pt x="549467" y="0"/>
                </a:lnTo>
                <a:lnTo>
                  <a:pt x="549467" y="427585"/>
                </a:lnTo>
                <a:lnTo>
                  <a:pt x="0" y="4275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7" name="Freeform 27"/>
          <p:cNvSpPr/>
          <p:nvPr/>
        </p:nvSpPr>
        <p:spPr>
          <a:xfrm>
            <a:off x="16790625" y="2100616"/>
            <a:ext cx="468675" cy="783500"/>
          </a:xfrm>
          <a:custGeom>
            <a:avLst/>
            <a:gdLst/>
            <a:ahLst/>
            <a:cxnLst/>
            <a:rect l="l" t="t" r="r" b="b"/>
            <a:pathLst>
              <a:path w="468675" h="783500">
                <a:moveTo>
                  <a:pt x="0" y="0"/>
                </a:moveTo>
                <a:lnTo>
                  <a:pt x="468675" y="0"/>
                </a:lnTo>
                <a:lnTo>
                  <a:pt x="468675" y="783499"/>
                </a:lnTo>
                <a:lnTo>
                  <a:pt x="0" y="7834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8" name="TextBox 28"/>
          <p:cNvSpPr txBox="1"/>
          <p:nvPr/>
        </p:nvSpPr>
        <p:spPr>
          <a:xfrm>
            <a:off x="2640195" y="3982299"/>
            <a:ext cx="10702030" cy="3781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8999">
                <a:solidFill>
                  <a:srgbClr val="191919"/>
                </a:solidFill>
                <a:latin typeface="210 8비트"/>
              </a:rPr>
              <a:t>PROYEK AKHIR SBD</a:t>
            </a:r>
          </a:p>
          <a:p>
            <a:pPr algn="l">
              <a:lnSpc>
                <a:spcPts val="9899"/>
              </a:lnSpc>
            </a:pPr>
            <a:r>
              <a:rPr lang="en-US" sz="8999">
                <a:solidFill>
                  <a:srgbClr val="191919"/>
                </a:solidFill>
                <a:latin typeface="210 8비트"/>
              </a:rPr>
              <a:t>KELOMPOK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0253620" cy="6661553"/>
            <a:chOff x="0" y="0"/>
            <a:chExt cx="5845726" cy="3797840"/>
          </a:xfrm>
        </p:grpSpPr>
        <p:sp>
          <p:nvSpPr>
            <p:cNvPr id="3" name="Freeform 3"/>
            <p:cNvSpPr/>
            <p:nvPr/>
          </p:nvSpPr>
          <p:spPr>
            <a:xfrm>
              <a:off x="6350" y="6350"/>
              <a:ext cx="5833026" cy="3785140"/>
            </a:xfrm>
            <a:custGeom>
              <a:avLst/>
              <a:gdLst/>
              <a:ahLst/>
              <a:cxnLst/>
              <a:rect l="l" t="t" r="r" b="b"/>
              <a:pathLst>
                <a:path w="5833026" h="3785140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A6CFF4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845726" cy="3797840"/>
            </a:xfrm>
            <a:custGeom>
              <a:avLst/>
              <a:gdLst/>
              <a:ahLst/>
              <a:cxnLst/>
              <a:rect l="l" t="t" r="r" b="b"/>
              <a:pathLst>
                <a:path w="5845726" h="3797840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62607" y="2940176"/>
            <a:ext cx="18890476" cy="7705080"/>
            <a:chOff x="0" y="0"/>
            <a:chExt cx="4975269" cy="20293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75270" cy="2029321"/>
            </a:xfrm>
            <a:custGeom>
              <a:avLst/>
              <a:gdLst/>
              <a:ahLst/>
              <a:cxnLst/>
              <a:rect l="l" t="t" r="r" b="b"/>
              <a:pathLst>
                <a:path w="4975270" h="2029321">
                  <a:moveTo>
                    <a:pt x="0" y="0"/>
                  </a:moveTo>
                  <a:lnTo>
                    <a:pt x="4975270" y="0"/>
                  </a:lnTo>
                  <a:lnTo>
                    <a:pt x="4975270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FFFAEE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4975269" cy="2095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57607" y="1607584"/>
            <a:ext cx="8043429" cy="1000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</a:rPr>
              <a:t>PENJELASAN</a:t>
            </a:r>
          </a:p>
        </p:txBody>
      </p:sp>
      <p:sp>
        <p:nvSpPr>
          <p:cNvPr id="9" name="Freeform 9"/>
          <p:cNvSpPr/>
          <p:nvPr/>
        </p:nvSpPr>
        <p:spPr>
          <a:xfrm>
            <a:off x="8409183" y="1694939"/>
            <a:ext cx="734817" cy="692064"/>
          </a:xfrm>
          <a:custGeom>
            <a:avLst/>
            <a:gdLst/>
            <a:ahLst/>
            <a:cxnLst/>
            <a:rect l="l" t="t" r="r" b="b"/>
            <a:pathLst>
              <a:path w="734817" h="692064">
                <a:moveTo>
                  <a:pt x="0" y="0"/>
                </a:moveTo>
                <a:lnTo>
                  <a:pt x="734817" y="0"/>
                </a:lnTo>
                <a:lnTo>
                  <a:pt x="734817" y="692065"/>
                </a:lnTo>
                <a:lnTo>
                  <a:pt x="0" y="692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10" name="Group 10"/>
          <p:cNvGrpSpPr/>
          <p:nvPr/>
        </p:nvGrpSpPr>
        <p:grpSpPr>
          <a:xfrm>
            <a:off x="1028700" y="3675345"/>
            <a:ext cx="5126810" cy="956869"/>
            <a:chOff x="0" y="0"/>
            <a:chExt cx="1350271" cy="2520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Tabel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4765268"/>
            <a:ext cx="5126810" cy="956869"/>
            <a:chOff x="0" y="0"/>
            <a:chExt cx="1350271" cy="2520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ERD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5855486"/>
            <a:ext cx="5126810" cy="956869"/>
            <a:chOff x="0" y="0"/>
            <a:chExt cx="1350271" cy="25201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Flow Chart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8327847"/>
            <a:ext cx="5126810" cy="956869"/>
            <a:chOff x="0" y="0"/>
            <a:chExt cx="1350271" cy="25201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BackEnd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5507897" y="3955933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3" name="Freeform 23"/>
          <p:cNvSpPr/>
          <p:nvPr/>
        </p:nvSpPr>
        <p:spPr>
          <a:xfrm>
            <a:off x="5507897" y="5045855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4" name="Freeform 24"/>
          <p:cNvSpPr/>
          <p:nvPr/>
        </p:nvSpPr>
        <p:spPr>
          <a:xfrm>
            <a:off x="5507897" y="6149282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5" name="Freeform 25"/>
          <p:cNvSpPr/>
          <p:nvPr/>
        </p:nvSpPr>
        <p:spPr>
          <a:xfrm>
            <a:off x="5507897" y="8608435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6" name="Freeform 26"/>
          <p:cNvSpPr/>
          <p:nvPr/>
        </p:nvSpPr>
        <p:spPr>
          <a:xfrm>
            <a:off x="6199494" y="3489088"/>
            <a:ext cx="12088506" cy="6066232"/>
          </a:xfrm>
          <a:custGeom>
            <a:avLst/>
            <a:gdLst/>
            <a:ahLst/>
            <a:cxnLst/>
            <a:rect l="l" t="t" r="r" b="b"/>
            <a:pathLst>
              <a:path w="12088506" h="6066232">
                <a:moveTo>
                  <a:pt x="0" y="0"/>
                </a:moveTo>
                <a:lnTo>
                  <a:pt x="12088506" y="0"/>
                </a:lnTo>
                <a:lnTo>
                  <a:pt x="12088506" y="6066232"/>
                </a:lnTo>
                <a:lnTo>
                  <a:pt x="0" y="60662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27" name="Group 27"/>
          <p:cNvGrpSpPr/>
          <p:nvPr/>
        </p:nvGrpSpPr>
        <p:grpSpPr>
          <a:xfrm>
            <a:off x="1028700" y="3684870"/>
            <a:ext cx="5126810" cy="956869"/>
            <a:chOff x="0" y="0"/>
            <a:chExt cx="1350271" cy="25201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44109" y="4752060"/>
            <a:ext cx="5126810" cy="956869"/>
            <a:chOff x="0" y="0"/>
            <a:chExt cx="1350271" cy="25201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044109" y="5865011"/>
            <a:ext cx="5126810" cy="956869"/>
            <a:chOff x="0" y="0"/>
            <a:chExt cx="1350271" cy="25201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028700" y="8314639"/>
            <a:ext cx="5126810" cy="956869"/>
            <a:chOff x="0" y="0"/>
            <a:chExt cx="1350271" cy="25201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6402791" y="3884730"/>
            <a:ext cx="2832106" cy="2767171"/>
            <a:chOff x="0" y="0"/>
            <a:chExt cx="940151" cy="918595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940151" cy="918595"/>
            </a:xfrm>
            <a:custGeom>
              <a:avLst/>
              <a:gdLst/>
              <a:ahLst/>
              <a:cxnLst/>
              <a:rect l="l" t="t" r="r" b="b"/>
              <a:pathLst>
                <a:path w="940151" h="918595">
                  <a:moveTo>
                    <a:pt x="65607" y="0"/>
                  </a:moveTo>
                  <a:lnTo>
                    <a:pt x="874544" y="0"/>
                  </a:lnTo>
                  <a:cubicBezTo>
                    <a:pt x="910778" y="0"/>
                    <a:pt x="940151" y="29373"/>
                    <a:pt x="940151" y="65607"/>
                  </a:cubicBezTo>
                  <a:lnTo>
                    <a:pt x="940151" y="852988"/>
                  </a:lnTo>
                  <a:cubicBezTo>
                    <a:pt x="940151" y="889222"/>
                    <a:pt x="910778" y="918595"/>
                    <a:pt x="874544" y="918595"/>
                  </a:cubicBezTo>
                  <a:lnTo>
                    <a:pt x="65607" y="918595"/>
                  </a:lnTo>
                  <a:cubicBezTo>
                    <a:pt x="29373" y="918595"/>
                    <a:pt x="0" y="889222"/>
                    <a:pt x="0" y="852988"/>
                  </a:cubicBezTo>
                  <a:lnTo>
                    <a:pt x="0" y="65607"/>
                  </a:lnTo>
                  <a:cubicBezTo>
                    <a:pt x="0" y="29373"/>
                    <a:pt x="29373" y="0"/>
                    <a:pt x="65607" y="0"/>
                  </a:cubicBezTo>
                  <a:close/>
                </a:path>
              </a:pathLst>
            </a:custGeom>
            <a:solidFill>
              <a:srgbClr val="191919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95250"/>
              <a:ext cx="940151" cy="101384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>
            <a:off x="6580671" y="4056305"/>
            <a:ext cx="941083" cy="266925"/>
          </a:xfrm>
          <a:custGeom>
            <a:avLst/>
            <a:gdLst/>
            <a:ahLst/>
            <a:cxnLst/>
            <a:rect l="l" t="t" r="r" b="b"/>
            <a:pathLst>
              <a:path w="941083" h="266925">
                <a:moveTo>
                  <a:pt x="0" y="0"/>
                </a:moveTo>
                <a:lnTo>
                  <a:pt x="941083" y="0"/>
                </a:lnTo>
                <a:lnTo>
                  <a:pt x="941083" y="266926"/>
                </a:lnTo>
                <a:lnTo>
                  <a:pt x="0" y="2669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43" name="Group 43"/>
          <p:cNvGrpSpPr/>
          <p:nvPr/>
        </p:nvGrpSpPr>
        <p:grpSpPr>
          <a:xfrm>
            <a:off x="6402791" y="4567520"/>
            <a:ext cx="2832106" cy="4717196"/>
            <a:chOff x="0" y="0"/>
            <a:chExt cx="534330" cy="889988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534330" cy="889988"/>
            </a:xfrm>
            <a:custGeom>
              <a:avLst/>
              <a:gdLst/>
              <a:ahLst/>
              <a:cxnLst/>
              <a:rect l="l" t="t" r="r" b="b"/>
              <a:pathLst>
                <a:path w="534330" h="889988">
                  <a:moveTo>
                    <a:pt x="62873" y="0"/>
                  </a:moveTo>
                  <a:lnTo>
                    <a:pt x="471457" y="0"/>
                  </a:lnTo>
                  <a:cubicBezTo>
                    <a:pt x="488132" y="0"/>
                    <a:pt x="504124" y="6624"/>
                    <a:pt x="515915" y="18415"/>
                  </a:cubicBezTo>
                  <a:cubicBezTo>
                    <a:pt x="527706" y="30206"/>
                    <a:pt x="534330" y="46198"/>
                    <a:pt x="534330" y="62873"/>
                  </a:cubicBezTo>
                  <a:lnTo>
                    <a:pt x="534330" y="827115"/>
                  </a:lnTo>
                  <a:cubicBezTo>
                    <a:pt x="534330" y="843790"/>
                    <a:pt x="527706" y="859782"/>
                    <a:pt x="515915" y="871573"/>
                  </a:cubicBezTo>
                  <a:cubicBezTo>
                    <a:pt x="504124" y="883364"/>
                    <a:pt x="488132" y="889988"/>
                    <a:pt x="471457" y="889988"/>
                  </a:cubicBezTo>
                  <a:lnTo>
                    <a:pt x="62873" y="889988"/>
                  </a:lnTo>
                  <a:cubicBezTo>
                    <a:pt x="46198" y="889988"/>
                    <a:pt x="30206" y="883364"/>
                    <a:pt x="18415" y="871573"/>
                  </a:cubicBezTo>
                  <a:cubicBezTo>
                    <a:pt x="6624" y="859782"/>
                    <a:pt x="0" y="843790"/>
                    <a:pt x="0" y="827115"/>
                  </a:cubicBezTo>
                  <a:lnTo>
                    <a:pt x="0" y="62873"/>
                  </a:lnTo>
                  <a:cubicBezTo>
                    <a:pt x="0" y="46198"/>
                    <a:pt x="6624" y="30206"/>
                    <a:pt x="18415" y="18415"/>
                  </a:cubicBezTo>
                  <a:cubicBezTo>
                    <a:pt x="30206" y="6624"/>
                    <a:pt x="46198" y="0"/>
                    <a:pt x="62873" y="0"/>
                  </a:cubicBezTo>
                  <a:close/>
                </a:path>
              </a:pathLst>
            </a:custGeom>
            <a:blipFill>
              <a:blip r:embed="rId10"/>
              <a:stretch>
                <a:fillRect t="-21890" b="-10134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667119" y="7040955"/>
            <a:ext cx="5849972" cy="1054905"/>
            <a:chOff x="0" y="0"/>
            <a:chExt cx="1350271" cy="24349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350271" cy="243490"/>
            </a:xfrm>
            <a:custGeom>
              <a:avLst/>
              <a:gdLst/>
              <a:ahLst/>
              <a:cxnLst/>
              <a:rect l="l" t="t" r="r" b="b"/>
              <a:pathLst>
                <a:path w="1350271" h="243490">
                  <a:moveTo>
                    <a:pt x="31762" y="0"/>
                  </a:moveTo>
                  <a:lnTo>
                    <a:pt x="1318509" y="0"/>
                  </a:lnTo>
                  <a:cubicBezTo>
                    <a:pt x="1336051" y="0"/>
                    <a:pt x="1350271" y="14220"/>
                    <a:pt x="1350271" y="31762"/>
                  </a:cubicBezTo>
                  <a:lnTo>
                    <a:pt x="1350271" y="211728"/>
                  </a:lnTo>
                  <a:cubicBezTo>
                    <a:pt x="1350271" y="229269"/>
                    <a:pt x="1336051" y="243490"/>
                    <a:pt x="1318509" y="243490"/>
                  </a:cubicBezTo>
                  <a:lnTo>
                    <a:pt x="31762" y="243490"/>
                  </a:lnTo>
                  <a:cubicBezTo>
                    <a:pt x="14220" y="243490"/>
                    <a:pt x="0" y="229269"/>
                    <a:pt x="0" y="211728"/>
                  </a:cubicBezTo>
                  <a:lnTo>
                    <a:pt x="0" y="31762"/>
                  </a:lnTo>
                  <a:cubicBezTo>
                    <a:pt x="0" y="14220"/>
                    <a:pt x="14220" y="0"/>
                    <a:pt x="3176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95250"/>
              <a:ext cx="1350271" cy="338740"/>
            </a:xfrm>
            <a:prstGeom prst="rect">
              <a:avLst/>
            </a:prstGeom>
          </p:spPr>
          <p:txBody>
            <a:bodyPr lIns="289828" tIns="289828" rIns="289828" bIns="289828" rtlCol="0" anchor="ctr"/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191919"/>
                  </a:solidFill>
                  <a:latin typeface="Telegraf"/>
                </a:rPr>
                <a:t>FrontEnd</a:t>
              </a:r>
            </a:p>
          </p:txBody>
        </p:sp>
      </p:grpSp>
      <p:sp>
        <p:nvSpPr>
          <p:cNvPr id="48" name="Freeform 48"/>
          <p:cNvSpPr/>
          <p:nvPr/>
        </p:nvSpPr>
        <p:spPr>
          <a:xfrm>
            <a:off x="3592105" y="7487092"/>
            <a:ext cx="544126" cy="704163"/>
          </a:xfrm>
          <a:custGeom>
            <a:avLst/>
            <a:gdLst/>
            <a:ahLst/>
            <a:cxnLst/>
            <a:rect l="l" t="t" r="r" b="b"/>
            <a:pathLst>
              <a:path w="544126" h="704163">
                <a:moveTo>
                  <a:pt x="0" y="0"/>
                </a:moveTo>
                <a:lnTo>
                  <a:pt x="544126" y="0"/>
                </a:lnTo>
                <a:lnTo>
                  <a:pt x="544126" y="704163"/>
                </a:lnTo>
                <a:lnTo>
                  <a:pt x="0" y="70416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9" name="Freeform 49"/>
          <p:cNvSpPr/>
          <p:nvPr/>
        </p:nvSpPr>
        <p:spPr>
          <a:xfrm>
            <a:off x="5778129" y="7361121"/>
            <a:ext cx="421365" cy="421365"/>
          </a:xfrm>
          <a:custGeom>
            <a:avLst/>
            <a:gdLst/>
            <a:ahLst/>
            <a:cxnLst/>
            <a:rect l="l" t="t" r="r" b="b"/>
            <a:pathLst>
              <a:path w="421365" h="421365">
                <a:moveTo>
                  <a:pt x="0" y="0"/>
                </a:moveTo>
                <a:lnTo>
                  <a:pt x="421365" y="0"/>
                </a:lnTo>
                <a:lnTo>
                  <a:pt x="421365" y="421365"/>
                </a:lnTo>
                <a:lnTo>
                  <a:pt x="0" y="421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50" name="Group 50"/>
          <p:cNvGrpSpPr/>
          <p:nvPr/>
        </p:nvGrpSpPr>
        <p:grpSpPr>
          <a:xfrm>
            <a:off x="9387297" y="3884730"/>
            <a:ext cx="2832106" cy="2767171"/>
            <a:chOff x="0" y="0"/>
            <a:chExt cx="940151" cy="918595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40151" cy="918595"/>
            </a:xfrm>
            <a:custGeom>
              <a:avLst/>
              <a:gdLst/>
              <a:ahLst/>
              <a:cxnLst/>
              <a:rect l="l" t="t" r="r" b="b"/>
              <a:pathLst>
                <a:path w="940151" h="918595">
                  <a:moveTo>
                    <a:pt x="65607" y="0"/>
                  </a:moveTo>
                  <a:lnTo>
                    <a:pt x="874544" y="0"/>
                  </a:lnTo>
                  <a:cubicBezTo>
                    <a:pt x="910778" y="0"/>
                    <a:pt x="940151" y="29373"/>
                    <a:pt x="940151" y="65607"/>
                  </a:cubicBezTo>
                  <a:lnTo>
                    <a:pt x="940151" y="852988"/>
                  </a:lnTo>
                  <a:cubicBezTo>
                    <a:pt x="940151" y="889222"/>
                    <a:pt x="910778" y="918595"/>
                    <a:pt x="874544" y="918595"/>
                  </a:cubicBezTo>
                  <a:lnTo>
                    <a:pt x="65607" y="918595"/>
                  </a:lnTo>
                  <a:cubicBezTo>
                    <a:pt x="29373" y="918595"/>
                    <a:pt x="0" y="889222"/>
                    <a:pt x="0" y="852988"/>
                  </a:cubicBezTo>
                  <a:lnTo>
                    <a:pt x="0" y="65607"/>
                  </a:lnTo>
                  <a:cubicBezTo>
                    <a:pt x="0" y="29373"/>
                    <a:pt x="29373" y="0"/>
                    <a:pt x="65607" y="0"/>
                  </a:cubicBezTo>
                  <a:close/>
                </a:path>
              </a:pathLst>
            </a:custGeom>
            <a:solidFill>
              <a:srgbClr val="191919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95250"/>
              <a:ext cx="940151" cy="101384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53" name="Freeform 53"/>
          <p:cNvSpPr/>
          <p:nvPr/>
        </p:nvSpPr>
        <p:spPr>
          <a:xfrm>
            <a:off x="9565177" y="4056305"/>
            <a:ext cx="941083" cy="266925"/>
          </a:xfrm>
          <a:custGeom>
            <a:avLst/>
            <a:gdLst/>
            <a:ahLst/>
            <a:cxnLst/>
            <a:rect l="l" t="t" r="r" b="b"/>
            <a:pathLst>
              <a:path w="941083" h="266925">
                <a:moveTo>
                  <a:pt x="0" y="0"/>
                </a:moveTo>
                <a:lnTo>
                  <a:pt x="941083" y="0"/>
                </a:lnTo>
                <a:lnTo>
                  <a:pt x="941083" y="266926"/>
                </a:lnTo>
                <a:lnTo>
                  <a:pt x="0" y="2669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54" name="Group 54"/>
          <p:cNvGrpSpPr/>
          <p:nvPr/>
        </p:nvGrpSpPr>
        <p:grpSpPr>
          <a:xfrm>
            <a:off x="9387297" y="4567520"/>
            <a:ext cx="2832106" cy="4717196"/>
            <a:chOff x="0" y="0"/>
            <a:chExt cx="534330" cy="889988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534330" cy="889988"/>
            </a:xfrm>
            <a:custGeom>
              <a:avLst/>
              <a:gdLst/>
              <a:ahLst/>
              <a:cxnLst/>
              <a:rect l="l" t="t" r="r" b="b"/>
              <a:pathLst>
                <a:path w="534330" h="889988">
                  <a:moveTo>
                    <a:pt x="62873" y="0"/>
                  </a:moveTo>
                  <a:lnTo>
                    <a:pt x="471457" y="0"/>
                  </a:lnTo>
                  <a:cubicBezTo>
                    <a:pt x="488132" y="0"/>
                    <a:pt x="504124" y="6624"/>
                    <a:pt x="515915" y="18415"/>
                  </a:cubicBezTo>
                  <a:cubicBezTo>
                    <a:pt x="527706" y="30206"/>
                    <a:pt x="534330" y="46198"/>
                    <a:pt x="534330" y="62873"/>
                  </a:cubicBezTo>
                  <a:lnTo>
                    <a:pt x="534330" y="827115"/>
                  </a:lnTo>
                  <a:cubicBezTo>
                    <a:pt x="534330" y="843790"/>
                    <a:pt x="527706" y="859782"/>
                    <a:pt x="515915" y="871573"/>
                  </a:cubicBezTo>
                  <a:cubicBezTo>
                    <a:pt x="504124" y="883364"/>
                    <a:pt x="488132" y="889988"/>
                    <a:pt x="471457" y="889988"/>
                  </a:cubicBezTo>
                  <a:lnTo>
                    <a:pt x="62873" y="889988"/>
                  </a:lnTo>
                  <a:cubicBezTo>
                    <a:pt x="46198" y="889988"/>
                    <a:pt x="30206" y="883364"/>
                    <a:pt x="18415" y="871573"/>
                  </a:cubicBezTo>
                  <a:cubicBezTo>
                    <a:pt x="6624" y="859782"/>
                    <a:pt x="0" y="843790"/>
                    <a:pt x="0" y="827115"/>
                  </a:cubicBezTo>
                  <a:lnTo>
                    <a:pt x="0" y="62873"/>
                  </a:lnTo>
                  <a:cubicBezTo>
                    <a:pt x="0" y="46198"/>
                    <a:pt x="6624" y="30206"/>
                    <a:pt x="18415" y="18415"/>
                  </a:cubicBezTo>
                  <a:cubicBezTo>
                    <a:pt x="30206" y="6624"/>
                    <a:pt x="46198" y="0"/>
                    <a:pt x="62873" y="0"/>
                  </a:cubicBezTo>
                  <a:close/>
                </a:path>
              </a:pathLst>
            </a:custGeom>
            <a:blipFill>
              <a:blip r:embed="rId13"/>
              <a:stretch>
                <a:fillRect t="-16903" b="-12651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2371803" y="3884730"/>
            <a:ext cx="2832106" cy="2767171"/>
            <a:chOff x="0" y="0"/>
            <a:chExt cx="940151" cy="918595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40151" cy="918595"/>
            </a:xfrm>
            <a:custGeom>
              <a:avLst/>
              <a:gdLst/>
              <a:ahLst/>
              <a:cxnLst/>
              <a:rect l="l" t="t" r="r" b="b"/>
              <a:pathLst>
                <a:path w="940151" h="918595">
                  <a:moveTo>
                    <a:pt x="65607" y="0"/>
                  </a:moveTo>
                  <a:lnTo>
                    <a:pt x="874544" y="0"/>
                  </a:lnTo>
                  <a:cubicBezTo>
                    <a:pt x="910778" y="0"/>
                    <a:pt x="940151" y="29373"/>
                    <a:pt x="940151" y="65607"/>
                  </a:cubicBezTo>
                  <a:lnTo>
                    <a:pt x="940151" y="852988"/>
                  </a:lnTo>
                  <a:cubicBezTo>
                    <a:pt x="940151" y="889222"/>
                    <a:pt x="910778" y="918595"/>
                    <a:pt x="874544" y="918595"/>
                  </a:cubicBezTo>
                  <a:lnTo>
                    <a:pt x="65607" y="918595"/>
                  </a:lnTo>
                  <a:cubicBezTo>
                    <a:pt x="29373" y="918595"/>
                    <a:pt x="0" y="889222"/>
                    <a:pt x="0" y="852988"/>
                  </a:cubicBezTo>
                  <a:lnTo>
                    <a:pt x="0" y="65607"/>
                  </a:lnTo>
                  <a:cubicBezTo>
                    <a:pt x="0" y="29373"/>
                    <a:pt x="29373" y="0"/>
                    <a:pt x="65607" y="0"/>
                  </a:cubicBezTo>
                  <a:close/>
                </a:path>
              </a:pathLst>
            </a:custGeom>
            <a:solidFill>
              <a:srgbClr val="191919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95250"/>
              <a:ext cx="940151" cy="101384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59" name="Freeform 59"/>
          <p:cNvSpPr/>
          <p:nvPr/>
        </p:nvSpPr>
        <p:spPr>
          <a:xfrm>
            <a:off x="12549683" y="4056305"/>
            <a:ext cx="941083" cy="266925"/>
          </a:xfrm>
          <a:custGeom>
            <a:avLst/>
            <a:gdLst/>
            <a:ahLst/>
            <a:cxnLst/>
            <a:rect l="l" t="t" r="r" b="b"/>
            <a:pathLst>
              <a:path w="941083" h="266925">
                <a:moveTo>
                  <a:pt x="0" y="0"/>
                </a:moveTo>
                <a:lnTo>
                  <a:pt x="941083" y="0"/>
                </a:lnTo>
                <a:lnTo>
                  <a:pt x="941083" y="266926"/>
                </a:lnTo>
                <a:lnTo>
                  <a:pt x="0" y="2669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60" name="Group 60"/>
          <p:cNvGrpSpPr/>
          <p:nvPr/>
        </p:nvGrpSpPr>
        <p:grpSpPr>
          <a:xfrm>
            <a:off x="12362278" y="4567520"/>
            <a:ext cx="2832106" cy="4703988"/>
            <a:chOff x="0" y="0"/>
            <a:chExt cx="534330" cy="887496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534330" cy="887496"/>
            </a:xfrm>
            <a:custGeom>
              <a:avLst/>
              <a:gdLst/>
              <a:ahLst/>
              <a:cxnLst/>
              <a:rect l="l" t="t" r="r" b="b"/>
              <a:pathLst>
                <a:path w="534330" h="887496">
                  <a:moveTo>
                    <a:pt x="62873" y="0"/>
                  </a:moveTo>
                  <a:lnTo>
                    <a:pt x="471457" y="0"/>
                  </a:lnTo>
                  <a:cubicBezTo>
                    <a:pt x="488132" y="0"/>
                    <a:pt x="504124" y="6624"/>
                    <a:pt x="515915" y="18415"/>
                  </a:cubicBezTo>
                  <a:cubicBezTo>
                    <a:pt x="527706" y="30206"/>
                    <a:pt x="534330" y="46198"/>
                    <a:pt x="534330" y="62873"/>
                  </a:cubicBezTo>
                  <a:lnTo>
                    <a:pt x="534330" y="824623"/>
                  </a:lnTo>
                  <a:cubicBezTo>
                    <a:pt x="534330" y="841298"/>
                    <a:pt x="527706" y="857290"/>
                    <a:pt x="515915" y="869081"/>
                  </a:cubicBezTo>
                  <a:cubicBezTo>
                    <a:pt x="504124" y="880872"/>
                    <a:pt x="488132" y="887496"/>
                    <a:pt x="471457" y="887496"/>
                  </a:cubicBezTo>
                  <a:lnTo>
                    <a:pt x="62873" y="887496"/>
                  </a:lnTo>
                  <a:cubicBezTo>
                    <a:pt x="46198" y="887496"/>
                    <a:pt x="30206" y="880872"/>
                    <a:pt x="18415" y="869081"/>
                  </a:cubicBezTo>
                  <a:cubicBezTo>
                    <a:pt x="6624" y="857290"/>
                    <a:pt x="0" y="841298"/>
                    <a:pt x="0" y="824623"/>
                  </a:cubicBezTo>
                  <a:lnTo>
                    <a:pt x="0" y="62873"/>
                  </a:lnTo>
                  <a:cubicBezTo>
                    <a:pt x="0" y="46198"/>
                    <a:pt x="6624" y="30206"/>
                    <a:pt x="18415" y="18415"/>
                  </a:cubicBezTo>
                  <a:cubicBezTo>
                    <a:pt x="30206" y="6624"/>
                    <a:pt x="46198" y="0"/>
                    <a:pt x="62873" y="0"/>
                  </a:cubicBezTo>
                  <a:close/>
                </a:path>
              </a:pathLst>
            </a:custGeom>
            <a:blipFill>
              <a:blip r:embed="rId14"/>
              <a:stretch>
                <a:fillRect t="-15627" b="-15627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15356309" y="3884730"/>
            <a:ext cx="2832106" cy="2767171"/>
            <a:chOff x="0" y="0"/>
            <a:chExt cx="940151" cy="918595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940151" cy="918595"/>
            </a:xfrm>
            <a:custGeom>
              <a:avLst/>
              <a:gdLst/>
              <a:ahLst/>
              <a:cxnLst/>
              <a:rect l="l" t="t" r="r" b="b"/>
              <a:pathLst>
                <a:path w="940151" h="918595">
                  <a:moveTo>
                    <a:pt x="65607" y="0"/>
                  </a:moveTo>
                  <a:lnTo>
                    <a:pt x="874544" y="0"/>
                  </a:lnTo>
                  <a:cubicBezTo>
                    <a:pt x="910778" y="0"/>
                    <a:pt x="940151" y="29373"/>
                    <a:pt x="940151" y="65607"/>
                  </a:cubicBezTo>
                  <a:lnTo>
                    <a:pt x="940151" y="852988"/>
                  </a:lnTo>
                  <a:cubicBezTo>
                    <a:pt x="940151" y="889222"/>
                    <a:pt x="910778" y="918595"/>
                    <a:pt x="874544" y="918595"/>
                  </a:cubicBezTo>
                  <a:lnTo>
                    <a:pt x="65607" y="918595"/>
                  </a:lnTo>
                  <a:cubicBezTo>
                    <a:pt x="29373" y="918595"/>
                    <a:pt x="0" y="889222"/>
                    <a:pt x="0" y="852988"/>
                  </a:cubicBezTo>
                  <a:lnTo>
                    <a:pt x="0" y="65607"/>
                  </a:lnTo>
                  <a:cubicBezTo>
                    <a:pt x="0" y="29373"/>
                    <a:pt x="29373" y="0"/>
                    <a:pt x="65607" y="0"/>
                  </a:cubicBezTo>
                  <a:close/>
                </a:path>
              </a:pathLst>
            </a:custGeom>
            <a:solidFill>
              <a:srgbClr val="191919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95250"/>
              <a:ext cx="940151" cy="101384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65" name="Freeform 65"/>
          <p:cNvSpPr/>
          <p:nvPr/>
        </p:nvSpPr>
        <p:spPr>
          <a:xfrm>
            <a:off x="15534189" y="4056305"/>
            <a:ext cx="941083" cy="266925"/>
          </a:xfrm>
          <a:custGeom>
            <a:avLst/>
            <a:gdLst/>
            <a:ahLst/>
            <a:cxnLst/>
            <a:rect l="l" t="t" r="r" b="b"/>
            <a:pathLst>
              <a:path w="941083" h="266925">
                <a:moveTo>
                  <a:pt x="0" y="0"/>
                </a:moveTo>
                <a:lnTo>
                  <a:pt x="941083" y="0"/>
                </a:lnTo>
                <a:lnTo>
                  <a:pt x="941083" y="266926"/>
                </a:lnTo>
                <a:lnTo>
                  <a:pt x="0" y="2669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66" name="Group 66"/>
          <p:cNvGrpSpPr/>
          <p:nvPr/>
        </p:nvGrpSpPr>
        <p:grpSpPr>
          <a:xfrm>
            <a:off x="15356309" y="4567520"/>
            <a:ext cx="2832106" cy="4690780"/>
            <a:chOff x="0" y="0"/>
            <a:chExt cx="534330" cy="885004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534330" cy="885004"/>
            </a:xfrm>
            <a:custGeom>
              <a:avLst/>
              <a:gdLst/>
              <a:ahLst/>
              <a:cxnLst/>
              <a:rect l="l" t="t" r="r" b="b"/>
              <a:pathLst>
                <a:path w="534330" h="885004">
                  <a:moveTo>
                    <a:pt x="62873" y="0"/>
                  </a:moveTo>
                  <a:lnTo>
                    <a:pt x="471457" y="0"/>
                  </a:lnTo>
                  <a:cubicBezTo>
                    <a:pt x="488132" y="0"/>
                    <a:pt x="504124" y="6624"/>
                    <a:pt x="515915" y="18415"/>
                  </a:cubicBezTo>
                  <a:cubicBezTo>
                    <a:pt x="527706" y="30206"/>
                    <a:pt x="534330" y="46198"/>
                    <a:pt x="534330" y="62873"/>
                  </a:cubicBezTo>
                  <a:lnTo>
                    <a:pt x="534330" y="822131"/>
                  </a:lnTo>
                  <a:cubicBezTo>
                    <a:pt x="534330" y="838806"/>
                    <a:pt x="527706" y="854798"/>
                    <a:pt x="515915" y="866589"/>
                  </a:cubicBezTo>
                  <a:cubicBezTo>
                    <a:pt x="504124" y="878380"/>
                    <a:pt x="488132" y="885004"/>
                    <a:pt x="471457" y="885004"/>
                  </a:cubicBezTo>
                  <a:lnTo>
                    <a:pt x="62873" y="885004"/>
                  </a:lnTo>
                  <a:cubicBezTo>
                    <a:pt x="46198" y="885004"/>
                    <a:pt x="30206" y="878380"/>
                    <a:pt x="18415" y="866589"/>
                  </a:cubicBezTo>
                  <a:cubicBezTo>
                    <a:pt x="6624" y="854798"/>
                    <a:pt x="0" y="838806"/>
                    <a:pt x="0" y="822131"/>
                  </a:cubicBezTo>
                  <a:lnTo>
                    <a:pt x="0" y="62873"/>
                  </a:lnTo>
                  <a:cubicBezTo>
                    <a:pt x="0" y="46198"/>
                    <a:pt x="6624" y="30206"/>
                    <a:pt x="18415" y="18415"/>
                  </a:cubicBezTo>
                  <a:cubicBezTo>
                    <a:pt x="30206" y="6624"/>
                    <a:pt x="46198" y="0"/>
                    <a:pt x="62873" y="0"/>
                  </a:cubicBezTo>
                  <a:close/>
                </a:path>
              </a:pathLst>
            </a:custGeom>
            <a:blipFill>
              <a:blip r:embed="rId15"/>
              <a:stretch>
                <a:fillRect b="-32451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68" name="TextBox 68"/>
          <p:cNvSpPr txBox="1"/>
          <p:nvPr/>
        </p:nvSpPr>
        <p:spPr>
          <a:xfrm>
            <a:off x="7818844" y="4101708"/>
            <a:ext cx="1059017" cy="315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sz="2300">
                <a:solidFill>
                  <a:srgbClr val="FFFFFF"/>
                </a:solidFill>
                <a:latin typeface="210 8비트"/>
              </a:rPr>
              <a:t>ADMIN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803350" y="4159493"/>
            <a:ext cx="1059017" cy="200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sz="1500">
                <a:solidFill>
                  <a:srgbClr val="FFFFFF"/>
                </a:solidFill>
                <a:latin typeface="210 8비트"/>
              </a:rPr>
              <a:t>QR CODE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3787856" y="4151238"/>
            <a:ext cx="1059017" cy="197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400">
                <a:solidFill>
                  <a:srgbClr val="FFFFFF"/>
                </a:solidFill>
                <a:latin typeface="210 8비트"/>
              </a:rPr>
              <a:t>ADD  ITEM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6772362" y="4103930"/>
            <a:ext cx="1059017" cy="330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500">
                <a:solidFill>
                  <a:srgbClr val="FFFFFF"/>
                </a:solidFill>
                <a:latin typeface="210 8비트"/>
              </a:rPr>
              <a:t>HOME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0253620" cy="6661553"/>
            <a:chOff x="0" y="0"/>
            <a:chExt cx="5845726" cy="3797840"/>
          </a:xfrm>
        </p:grpSpPr>
        <p:sp>
          <p:nvSpPr>
            <p:cNvPr id="3" name="Freeform 3"/>
            <p:cNvSpPr/>
            <p:nvPr/>
          </p:nvSpPr>
          <p:spPr>
            <a:xfrm>
              <a:off x="6350" y="6350"/>
              <a:ext cx="5833026" cy="3785140"/>
            </a:xfrm>
            <a:custGeom>
              <a:avLst/>
              <a:gdLst/>
              <a:ahLst/>
              <a:cxnLst/>
              <a:rect l="l" t="t" r="r" b="b"/>
              <a:pathLst>
                <a:path w="5833026" h="3785140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A6CFF4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845726" cy="3797840"/>
            </a:xfrm>
            <a:custGeom>
              <a:avLst/>
              <a:gdLst/>
              <a:ahLst/>
              <a:cxnLst/>
              <a:rect l="l" t="t" r="r" b="b"/>
              <a:pathLst>
                <a:path w="5845726" h="3797840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62607" y="2940176"/>
            <a:ext cx="18890476" cy="7705080"/>
            <a:chOff x="0" y="0"/>
            <a:chExt cx="4975269" cy="20293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75270" cy="2029321"/>
            </a:xfrm>
            <a:custGeom>
              <a:avLst/>
              <a:gdLst/>
              <a:ahLst/>
              <a:cxnLst/>
              <a:rect l="l" t="t" r="r" b="b"/>
              <a:pathLst>
                <a:path w="4975270" h="2029321">
                  <a:moveTo>
                    <a:pt x="0" y="0"/>
                  </a:moveTo>
                  <a:lnTo>
                    <a:pt x="4975270" y="0"/>
                  </a:lnTo>
                  <a:lnTo>
                    <a:pt x="4975270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FFFAEE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4975269" cy="2095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57607" y="1607584"/>
            <a:ext cx="8043429" cy="1000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</a:rPr>
              <a:t>PENJELASAN</a:t>
            </a:r>
          </a:p>
        </p:txBody>
      </p:sp>
      <p:sp>
        <p:nvSpPr>
          <p:cNvPr id="9" name="Freeform 9"/>
          <p:cNvSpPr/>
          <p:nvPr/>
        </p:nvSpPr>
        <p:spPr>
          <a:xfrm>
            <a:off x="8409183" y="1694939"/>
            <a:ext cx="734817" cy="692064"/>
          </a:xfrm>
          <a:custGeom>
            <a:avLst/>
            <a:gdLst/>
            <a:ahLst/>
            <a:cxnLst/>
            <a:rect l="l" t="t" r="r" b="b"/>
            <a:pathLst>
              <a:path w="734817" h="692064">
                <a:moveTo>
                  <a:pt x="0" y="0"/>
                </a:moveTo>
                <a:lnTo>
                  <a:pt x="734817" y="0"/>
                </a:lnTo>
                <a:lnTo>
                  <a:pt x="734817" y="692065"/>
                </a:lnTo>
                <a:lnTo>
                  <a:pt x="0" y="692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10" name="Group 10"/>
          <p:cNvGrpSpPr/>
          <p:nvPr/>
        </p:nvGrpSpPr>
        <p:grpSpPr>
          <a:xfrm>
            <a:off x="1028700" y="3675345"/>
            <a:ext cx="5126810" cy="956869"/>
            <a:chOff x="0" y="0"/>
            <a:chExt cx="1350271" cy="2520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Tabel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4765268"/>
            <a:ext cx="5126810" cy="956869"/>
            <a:chOff x="0" y="0"/>
            <a:chExt cx="1350271" cy="2520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ERD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5855486"/>
            <a:ext cx="5126810" cy="956869"/>
            <a:chOff x="0" y="0"/>
            <a:chExt cx="1350271" cy="25201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Flow Chart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8327847"/>
            <a:ext cx="5126810" cy="956869"/>
            <a:chOff x="0" y="0"/>
            <a:chExt cx="1350271" cy="25201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BackEnd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5507897" y="3955933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3" name="Freeform 23"/>
          <p:cNvSpPr/>
          <p:nvPr/>
        </p:nvSpPr>
        <p:spPr>
          <a:xfrm>
            <a:off x="5507897" y="5045855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4" name="Freeform 24"/>
          <p:cNvSpPr/>
          <p:nvPr/>
        </p:nvSpPr>
        <p:spPr>
          <a:xfrm>
            <a:off x="5507897" y="6149282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5" name="Freeform 25"/>
          <p:cNvSpPr/>
          <p:nvPr/>
        </p:nvSpPr>
        <p:spPr>
          <a:xfrm>
            <a:off x="5507897" y="8608435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6" name="Freeform 26"/>
          <p:cNvSpPr/>
          <p:nvPr/>
        </p:nvSpPr>
        <p:spPr>
          <a:xfrm>
            <a:off x="6199494" y="3489088"/>
            <a:ext cx="12088506" cy="6066232"/>
          </a:xfrm>
          <a:custGeom>
            <a:avLst/>
            <a:gdLst/>
            <a:ahLst/>
            <a:cxnLst/>
            <a:rect l="l" t="t" r="r" b="b"/>
            <a:pathLst>
              <a:path w="12088506" h="6066232">
                <a:moveTo>
                  <a:pt x="0" y="0"/>
                </a:moveTo>
                <a:lnTo>
                  <a:pt x="12088506" y="0"/>
                </a:lnTo>
                <a:lnTo>
                  <a:pt x="12088506" y="6066232"/>
                </a:lnTo>
                <a:lnTo>
                  <a:pt x="0" y="60662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27" name="Group 27"/>
          <p:cNvGrpSpPr/>
          <p:nvPr/>
        </p:nvGrpSpPr>
        <p:grpSpPr>
          <a:xfrm>
            <a:off x="1028700" y="3684870"/>
            <a:ext cx="5126810" cy="956869"/>
            <a:chOff x="0" y="0"/>
            <a:chExt cx="1350271" cy="25201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44109" y="4752060"/>
            <a:ext cx="5126810" cy="956869"/>
            <a:chOff x="0" y="0"/>
            <a:chExt cx="1350271" cy="25201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044109" y="5865011"/>
            <a:ext cx="5126810" cy="956869"/>
            <a:chOff x="0" y="0"/>
            <a:chExt cx="1350271" cy="25201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028700" y="8314639"/>
            <a:ext cx="5126810" cy="956869"/>
            <a:chOff x="0" y="0"/>
            <a:chExt cx="1350271" cy="25201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6402791" y="3884730"/>
            <a:ext cx="2832106" cy="2767171"/>
            <a:chOff x="0" y="0"/>
            <a:chExt cx="940151" cy="918595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940151" cy="918595"/>
            </a:xfrm>
            <a:custGeom>
              <a:avLst/>
              <a:gdLst/>
              <a:ahLst/>
              <a:cxnLst/>
              <a:rect l="l" t="t" r="r" b="b"/>
              <a:pathLst>
                <a:path w="940151" h="918595">
                  <a:moveTo>
                    <a:pt x="65607" y="0"/>
                  </a:moveTo>
                  <a:lnTo>
                    <a:pt x="874544" y="0"/>
                  </a:lnTo>
                  <a:cubicBezTo>
                    <a:pt x="910778" y="0"/>
                    <a:pt x="940151" y="29373"/>
                    <a:pt x="940151" y="65607"/>
                  </a:cubicBezTo>
                  <a:lnTo>
                    <a:pt x="940151" y="852988"/>
                  </a:lnTo>
                  <a:cubicBezTo>
                    <a:pt x="940151" y="889222"/>
                    <a:pt x="910778" y="918595"/>
                    <a:pt x="874544" y="918595"/>
                  </a:cubicBezTo>
                  <a:lnTo>
                    <a:pt x="65607" y="918595"/>
                  </a:lnTo>
                  <a:cubicBezTo>
                    <a:pt x="29373" y="918595"/>
                    <a:pt x="0" y="889222"/>
                    <a:pt x="0" y="852988"/>
                  </a:cubicBezTo>
                  <a:lnTo>
                    <a:pt x="0" y="65607"/>
                  </a:lnTo>
                  <a:cubicBezTo>
                    <a:pt x="0" y="29373"/>
                    <a:pt x="29373" y="0"/>
                    <a:pt x="65607" y="0"/>
                  </a:cubicBezTo>
                  <a:close/>
                </a:path>
              </a:pathLst>
            </a:custGeom>
            <a:solidFill>
              <a:srgbClr val="191919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95250"/>
              <a:ext cx="940151" cy="101384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>
            <a:off x="6580671" y="4056305"/>
            <a:ext cx="941083" cy="266925"/>
          </a:xfrm>
          <a:custGeom>
            <a:avLst/>
            <a:gdLst/>
            <a:ahLst/>
            <a:cxnLst/>
            <a:rect l="l" t="t" r="r" b="b"/>
            <a:pathLst>
              <a:path w="941083" h="266925">
                <a:moveTo>
                  <a:pt x="0" y="0"/>
                </a:moveTo>
                <a:lnTo>
                  <a:pt x="941083" y="0"/>
                </a:lnTo>
                <a:lnTo>
                  <a:pt x="941083" y="266926"/>
                </a:lnTo>
                <a:lnTo>
                  <a:pt x="0" y="2669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43" name="Group 43"/>
          <p:cNvGrpSpPr/>
          <p:nvPr/>
        </p:nvGrpSpPr>
        <p:grpSpPr>
          <a:xfrm>
            <a:off x="6402791" y="4567520"/>
            <a:ext cx="2832106" cy="4717196"/>
            <a:chOff x="0" y="0"/>
            <a:chExt cx="534330" cy="889988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534330" cy="889988"/>
            </a:xfrm>
            <a:custGeom>
              <a:avLst/>
              <a:gdLst/>
              <a:ahLst/>
              <a:cxnLst/>
              <a:rect l="l" t="t" r="r" b="b"/>
              <a:pathLst>
                <a:path w="534330" h="889988">
                  <a:moveTo>
                    <a:pt x="62873" y="0"/>
                  </a:moveTo>
                  <a:lnTo>
                    <a:pt x="471457" y="0"/>
                  </a:lnTo>
                  <a:cubicBezTo>
                    <a:pt x="488132" y="0"/>
                    <a:pt x="504124" y="6624"/>
                    <a:pt x="515915" y="18415"/>
                  </a:cubicBezTo>
                  <a:cubicBezTo>
                    <a:pt x="527706" y="30206"/>
                    <a:pt x="534330" y="46198"/>
                    <a:pt x="534330" y="62873"/>
                  </a:cubicBezTo>
                  <a:lnTo>
                    <a:pt x="534330" y="827115"/>
                  </a:lnTo>
                  <a:cubicBezTo>
                    <a:pt x="534330" y="843790"/>
                    <a:pt x="527706" y="859782"/>
                    <a:pt x="515915" y="871573"/>
                  </a:cubicBezTo>
                  <a:cubicBezTo>
                    <a:pt x="504124" y="883364"/>
                    <a:pt x="488132" y="889988"/>
                    <a:pt x="471457" y="889988"/>
                  </a:cubicBezTo>
                  <a:lnTo>
                    <a:pt x="62873" y="889988"/>
                  </a:lnTo>
                  <a:cubicBezTo>
                    <a:pt x="46198" y="889988"/>
                    <a:pt x="30206" y="883364"/>
                    <a:pt x="18415" y="871573"/>
                  </a:cubicBezTo>
                  <a:cubicBezTo>
                    <a:pt x="6624" y="859782"/>
                    <a:pt x="0" y="843790"/>
                    <a:pt x="0" y="827115"/>
                  </a:cubicBezTo>
                  <a:lnTo>
                    <a:pt x="0" y="62873"/>
                  </a:lnTo>
                  <a:cubicBezTo>
                    <a:pt x="0" y="46198"/>
                    <a:pt x="6624" y="30206"/>
                    <a:pt x="18415" y="18415"/>
                  </a:cubicBezTo>
                  <a:cubicBezTo>
                    <a:pt x="30206" y="6624"/>
                    <a:pt x="46198" y="0"/>
                    <a:pt x="62873" y="0"/>
                  </a:cubicBezTo>
                  <a:close/>
                </a:path>
              </a:pathLst>
            </a:custGeom>
            <a:blipFill>
              <a:blip r:embed="rId10"/>
              <a:stretch>
                <a:fillRect b="-31368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667119" y="7040955"/>
            <a:ext cx="5849972" cy="1054905"/>
            <a:chOff x="0" y="0"/>
            <a:chExt cx="1350271" cy="24349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350271" cy="243490"/>
            </a:xfrm>
            <a:custGeom>
              <a:avLst/>
              <a:gdLst/>
              <a:ahLst/>
              <a:cxnLst/>
              <a:rect l="l" t="t" r="r" b="b"/>
              <a:pathLst>
                <a:path w="1350271" h="243490">
                  <a:moveTo>
                    <a:pt x="31762" y="0"/>
                  </a:moveTo>
                  <a:lnTo>
                    <a:pt x="1318509" y="0"/>
                  </a:lnTo>
                  <a:cubicBezTo>
                    <a:pt x="1336051" y="0"/>
                    <a:pt x="1350271" y="14220"/>
                    <a:pt x="1350271" y="31762"/>
                  </a:cubicBezTo>
                  <a:lnTo>
                    <a:pt x="1350271" y="211728"/>
                  </a:lnTo>
                  <a:cubicBezTo>
                    <a:pt x="1350271" y="229269"/>
                    <a:pt x="1336051" y="243490"/>
                    <a:pt x="1318509" y="243490"/>
                  </a:cubicBezTo>
                  <a:lnTo>
                    <a:pt x="31762" y="243490"/>
                  </a:lnTo>
                  <a:cubicBezTo>
                    <a:pt x="14220" y="243490"/>
                    <a:pt x="0" y="229269"/>
                    <a:pt x="0" y="211728"/>
                  </a:cubicBezTo>
                  <a:lnTo>
                    <a:pt x="0" y="31762"/>
                  </a:lnTo>
                  <a:cubicBezTo>
                    <a:pt x="0" y="14220"/>
                    <a:pt x="14220" y="0"/>
                    <a:pt x="3176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95250"/>
              <a:ext cx="1350271" cy="338740"/>
            </a:xfrm>
            <a:prstGeom prst="rect">
              <a:avLst/>
            </a:prstGeom>
          </p:spPr>
          <p:txBody>
            <a:bodyPr lIns="289828" tIns="289828" rIns="289828" bIns="289828" rtlCol="0" anchor="ctr"/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191919"/>
                  </a:solidFill>
                  <a:latin typeface="Telegraf"/>
                </a:rPr>
                <a:t>FrontEnd</a:t>
              </a:r>
            </a:p>
          </p:txBody>
        </p:sp>
      </p:grpSp>
      <p:sp>
        <p:nvSpPr>
          <p:cNvPr id="48" name="Freeform 48"/>
          <p:cNvSpPr/>
          <p:nvPr/>
        </p:nvSpPr>
        <p:spPr>
          <a:xfrm>
            <a:off x="3592105" y="7487092"/>
            <a:ext cx="544126" cy="704163"/>
          </a:xfrm>
          <a:custGeom>
            <a:avLst/>
            <a:gdLst/>
            <a:ahLst/>
            <a:cxnLst/>
            <a:rect l="l" t="t" r="r" b="b"/>
            <a:pathLst>
              <a:path w="544126" h="704163">
                <a:moveTo>
                  <a:pt x="0" y="0"/>
                </a:moveTo>
                <a:lnTo>
                  <a:pt x="544126" y="0"/>
                </a:lnTo>
                <a:lnTo>
                  <a:pt x="544126" y="704163"/>
                </a:lnTo>
                <a:lnTo>
                  <a:pt x="0" y="70416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9" name="Freeform 49"/>
          <p:cNvSpPr/>
          <p:nvPr/>
        </p:nvSpPr>
        <p:spPr>
          <a:xfrm>
            <a:off x="5778129" y="7361121"/>
            <a:ext cx="421365" cy="421365"/>
          </a:xfrm>
          <a:custGeom>
            <a:avLst/>
            <a:gdLst/>
            <a:ahLst/>
            <a:cxnLst/>
            <a:rect l="l" t="t" r="r" b="b"/>
            <a:pathLst>
              <a:path w="421365" h="421365">
                <a:moveTo>
                  <a:pt x="0" y="0"/>
                </a:moveTo>
                <a:lnTo>
                  <a:pt x="421365" y="0"/>
                </a:lnTo>
                <a:lnTo>
                  <a:pt x="421365" y="421365"/>
                </a:lnTo>
                <a:lnTo>
                  <a:pt x="0" y="421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50" name="Group 50"/>
          <p:cNvGrpSpPr/>
          <p:nvPr/>
        </p:nvGrpSpPr>
        <p:grpSpPr>
          <a:xfrm>
            <a:off x="9387297" y="3884730"/>
            <a:ext cx="2832106" cy="2767171"/>
            <a:chOff x="0" y="0"/>
            <a:chExt cx="940151" cy="918595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40151" cy="918595"/>
            </a:xfrm>
            <a:custGeom>
              <a:avLst/>
              <a:gdLst/>
              <a:ahLst/>
              <a:cxnLst/>
              <a:rect l="l" t="t" r="r" b="b"/>
              <a:pathLst>
                <a:path w="940151" h="918595">
                  <a:moveTo>
                    <a:pt x="65607" y="0"/>
                  </a:moveTo>
                  <a:lnTo>
                    <a:pt x="874544" y="0"/>
                  </a:lnTo>
                  <a:cubicBezTo>
                    <a:pt x="910778" y="0"/>
                    <a:pt x="940151" y="29373"/>
                    <a:pt x="940151" y="65607"/>
                  </a:cubicBezTo>
                  <a:lnTo>
                    <a:pt x="940151" y="852988"/>
                  </a:lnTo>
                  <a:cubicBezTo>
                    <a:pt x="940151" y="889222"/>
                    <a:pt x="910778" y="918595"/>
                    <a:pt x="874544" y="918595"/>
                  </a:cubicBezTo>
                  <a:lnTo>
                    <a:pt x="65607" y="918595"/>
                  </a:lnTo>
                  <a:cubicBezTo>
                    <a:pt x="29373" y="918595"/>
                    <a:pt x="0" y="889222"/>
                    <a:pt x="0" y="852988"/>
                  </a:cubicBezTo>
                  <a:lnTo>
                    <a:pt x="0" y="65607"/>
                  </a:lnTo>
                  <a:cubicBezTo>
                    <a:pt x="0" y="29373"/>
                    <a:pt x="29373" y="0"/>
                    <a:pt x="65607" y="0"/>
                  </a:cubicBezTo>
                  <a:close/>
                </a:path>
              </a:pathLst>
            </a:custGeom>
            <a:solidFill>
              <a:srgbClr val="191919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95250"/>
              <a:ext cx="940151" cy="101384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53" name="Freeform 53"/>
          <p:cNvSpPr/>
          <p:nvPr/>
        </p:nvSpPr>
        <p:spPr>
          <a:xfrm>
            <a:off x="9565177" y="4056305"/>
            <a:ext cx="941083" cy="266925"/>
          </a:xfrm>
          <a:custGeom>
            <a:avLst/>
            <a:gdLst/>
            <a:ahLst/>
            <a:cxnLst/>
            <a:rect l="l" t="t" r="r" b="b"/>
            <a:pathLst>
              <a:path w="941083" h="266925">
                <a:moveTo>
                  <a:pt x="0" y="0"/>
                </a:moveTo>
                <a:lnTo>
                  <a:pt x="941083" y="0"/>
                </a:lnTo>
                <a:lnTo>
                  <a:pt x="941083" y="266926"/>
                </a:lnTo>
                <a:lnTo>
                  <a:pt x="0" y="2669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54" name="Group 54"/>
          <p:cNvGrpSpPr/>
          <p:nvPr/>
        </p:nvGrpSpPr>
        <p:grpSpPr>
          <a:xfrm>
            <a:off x="9387297" y="4567520"/>
            <a:ext cx="2832106" cy="4717196"/>
            <a:chOff x="0" y="0"/>
            <a:chExt cx="534330" cy="889988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534330" cy="889988"/>
            </a:xfrm>
            <a:custGeom>
              <a:avLst/>
              <a:gdLst/>
              <a:ahLst/>
              <a:cxnLst/>
              <a:rect l="l" t="t" r="r" b="b"/>
              <a:pathLst>
                <a:path w="534330" h="889988">
                  <a:moveTo>
                    <a:pt x="62873" y="0"/>
                  </a:moveTo>
                  <a:lnTo>
                    <a:pt x="471457" y="0"/>
                  </a:lnTo>
                  <a:cubicBezTo>
                    <a:pt x="488132" y="0"/>
                    <a:pt x="504124" y="6624"/>
                    <a:pt x="515915" y="18415"/>
                  </a:cubicBezTo>
                  <a:cubicBezTo>
                    <a:pt x="527706" y="30206"/>
                    <a:pt x="534330" y="46198"/>
                    <a:pt x="534330" y="62873"/>
                  </a:cubicBezTo>
                  <a:lnTo>
                    <a:pt x="534330" y="827115"/>
                  </a:lnTo>
                  <a:cubicBezTo>
                    <a:pt x="534330" y="843790"/>
                    <a:pt x="527706" y="859782"/>
                    <a:pt x="515915" y="871573"/>
                  </a:cubicBezTo>
                  <a:cubicBezTo>
                    <a:pt x="504124" y="883364"/>
                    <a:pt x="488132" y="889988"/>
                    <a:pt x="471457" y="889988"/>
                  </a:cubicBezTo>
                  <a:lnTo>
                    <a:pt x="62873" y="889988"/>
                  </a:lnTo>
                  <a:cubicBezTo>
                    <a:pt x="46198" y="889988"/>
                    <a:pt x="30206" y="883364"/>
                    <a:pt x="18415" y="871573"/>
                  </a:cubicBezTo>
                  <a:cubicBezTo>
                    <a:pt x="6624" y="859782"/>
                    <a:pt x="0" y="843790"/>
                    <a:pt x="0" y="827115"/>
                  </a:cubicBezTo>
                  <a:lnTo>
                    <a:pt x="0" y="62873"/>
                  </a:lnTo>
                  <a:cubicBezTo>
                    <a:pt x="0" y="46198"/>
                    <a:pt x="6624" y="30206"/>
                    <a:pt x="18415" y="18415"/>
                  </a:cubicBezTo>
                  <a:cubicBezTo>
                    <a:pt x="30206" y="6624"/>
                    <a:pt x="46198" y="0"/>
                    <a:pt x="62873" y="0"/>
                  </a:cubicBezTo>
                  <a:close/>
                </a:path>
              </a:pathLst>
            </a:custGeom>
            <a:blipFill>
              <a:blip r:embed="rId13"/>
              <a:stretch>
                <a:fillRect t="-2691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2371803" y="3884730"/>
            <a:ext cx="2832106" cy="2767171"/>
            <a:chOff x="0" y="0"/>
            <a:chExt cx="940151" cy="918595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40151" cy="918595"/>
            </a:xfrm>
            <a:custGeom>
              <a:avLst/>
              <a:gdLst/>
              <a:ahLst/>
              <a:cxnLst/>
              <a:rect l="l" t="t" r="r" b="b"/>
              <a:pathLst>
                <a:path w="940151" h="918595">
                  <a:moveTo>
                    <a:pt x="65607" y="0"/>
                  </a:moveTo>
                  <a:lnTo>
                    <a:pt x="874544" y="0"/>
                  </a:lnTo>
                  <a:cubicBezTo>
                    <a:pt x="910778" y="0"/>
                    <a:pt x="940151" y="29373"/>
                    <a:pt x="940151" y="65607"/>
                  </a:cubicBezTo>
                  <a:lnTo>
                    <a:pt x="940151" y="852988"/>
                  </a:lnTo>
                  <a:cubicBezTo>
                    <a:pt x="940151" y="889222"/>
                    <a:pt x="910778" y="918595"/>
                    <a:pt x="874544" y="918595"/>
                  </a:cubicBezTo>
                  <a:lnTo>
                    <a:pt x="65607" y="918595"/>
                  </a:lnTo>
                  <a:cubicBezTo>
                    <a:pt x="29373" y="918595"/>
                    <a:pt x="0" y="889222"/>
                    <a:pt x="0" y="852988"/>
                  </a:cubicBezTo>
                  <a:lnTo>
                    <a:pt x="0" y="65607"/>
                  </a:lnTo>
                  <a:cubicBezTo>
                    <a:pt x="0" y="29373"/>
                    <a:pt x="29373" y="0"/>
                    <a:pt x="65607" y="0"/>
                  </a:cubicBezTo>
                  <a:close/>
                </a:path>
              </a:pathLst>
            </a:custGeom>
            <a:solidFill>
              <a:srgbClr val="191919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95250"/>
              <a:ext cx="940151" cy="101384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59" name="Freeform 59"/>
          <p:cNvSpPr/>
          <p:nvPr/>
        </p:nvSpPr>
        <p:spPr>
          <a:xfrm>
            <a:off x="12549683" y="4056305"/>
            <a:ext cx="941083" cy="266925"/>
          </a:xfrm>
          <a:custGeom>
            <a:avLst/>
            <a:gdLst/>
            <a:ahLst/>
            <a:cxnLst/>
            <a:rect l="l" t="t" r="r" b="b"/>
            <a:pathLst>
              <a:path w="941083" h="266925">
                <a:moveTo>
                  <a:pt x="0" y="0"/>
                </a:moveTo>
                <a:lnTo>
                  <a:pt x="941083" y="0"/>
                </a:lnTo>
                <a:lnTo>
                  <a:pt x="941083" y="266926"/>
                </a:lnTo>
                <a:lnTo>
                  <a:pt x="0" y="2669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60" name="Group 60"/>
          <p:cNvGrpSpPr/>
          <p:nvPr/>
        </p:nvGrpSpPr>
        <p:grpSpPr>
          <a:xfrm>
            <a:off x="12362278" y="4567520"/>
            <a:ext cx="2832106" cy="4703988"/>
            <a:chOff x="0" y="0"/>
            <a:chExt cx="534330" cy="887496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534330" cy="887496"/>
            </a:xfrm>
            <a:custGeom>
              <a:avLst/>
              <a:gdLst/>
              <a:ahLst/>
              <a:cxnLst/>
              <a:rect l="l" t="t" r="r" b="b"/>
              <a:pathLst>
                <a:path w="534330" h="887496">
                  <a:moveTo>
                    <a:pt x="62873" y="0"/>
                  </a:moveTo>
                  <a:lnTo>
                    <a:pt x="471457" y="0"/>
                  </a:lnTo>
                  <a:cubicBezTo>
                    <a:pt x="488132" y="0"/>
                    <a:pt x="504124" y="6624"/>
                    <a:pt x="515915" y="18415"/>
                  </a:cubicBezTo>
                  <a:cubicBezTo>
                    <a:pt x="527706" y="30206"/>
                    <a:pt x="534330" y="46198"/>
                    <a:pt x="534330" y="62873"/>
                  </a:cubicBezTo>
                  <a:lnTo>
                    <a:pt x="534330" y="824623"/>
                  </a:lnTo>
                  <a:cubicBezTo>
                    <a:pt x="534330" y="841298"/>
                    <a:pt x="527706" y="857290"/>
                    <a:pt x="515915" y="869081"/>
                  </a:cubicBezTo>
                  <a:cubicBezTo>
                    <a:pt x="504124" y="880872"/>
                    <a:pt x="488132" y="887496"/>
                    <a:pt x="471457" y="887496"/>
                  </a:cubicBezTo>
                  <a:lnTo>
                    <a:pt x="62873" y="887496"/>
                  </a:lnTo>
                  <a:cubicBezTo>
                    <a:pt x="46198" y="887496"/>
                    <a:pt x="30206" y="880872"/>
                    <a:pt x="18415" y="869081"/>
                  </a:cubicBezTo>
                  <a:cubicBezTo>
                    <a:pt x="6624" y="857290"/>
                    <a:pt x="0" y="841298"/>
                    <a:pt x="0" y="824623"/>
                  </a:cubicBezTo>
                  <a:lnTo>
                    <a:pt x="0" y="62873"/>
                  </a:lnTo>
                  <a:cubicBezTo>
                    <a:pt x="0" y="46198"/>
                    <a:pt x="6624" y="30206"/>
                    <a:pt x="18415" y="18415"/>
                  </a:cubicBezTo>
                  <a:cubicBezTo>
                    <a:pt x="30206" y="6624"/>
                    <a:pt x="46198" y="0"/>
                    <a:pt x="62873" y="0"/>
                  </a:cubicBezTo>
                  <a:close/>
                </a:path>
              </a:pathLst>
            </a:custGeom>
            <a:blipFill>
              <a:blip r:embed="rId14"/>
              <a:stretch>
                <a:fillRect b="-29978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15356309" y="3884730"/>
            <a:ext cx="2832106" cy="2767171"/>
            <a:chOff x="0" y="0"/>
            <a:chExt cx="940151" cy="918595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940151" cy="918595"/>
            </a:xfrm>
            <a:custGeom>
              <a:avLst/>
              <a:gdLst/>
              <a:ahLst/>
              <a:cxnLst/>
              <a:rect l="l" t="t" r="r" b="b"/>
              <a:pathLst>
                <a:path w="940151" h="918595">
                  <a:moveTo>
                    <a:pt x="65607" y="0"/>
                  </a:moveTo>
                  <a:lnTo>
                    <a:pt x="874544" y="0"/>
                  </a:lnTo>
                  <a:cubicBezTo>
                    <a:pt x="910778" y="0"/>
                    <a:pt x="940151" y="29373"/>
                    <a:pt x="940151" y="65607"/>
                  </a:cubicBezTo>
                  <a:lnTo>
                    <a:pt x="940151" y="852988"/>
                  </a:lnTo>
                  <a:cubicBezTo>
                    <a:pt x="940151" y="889222"/>
                    <a:pt x="910778" y="918595"/>
                    <a:pt x="874544" y="918595"/>
                  </a:cubicBezTo>
                  <a:lnTo>
                    <a:pt x="65607" y="918595"/>
                  </a:lnTo>
                  <a:cubicBezTo>
                    <a:pt x="29373" y="918595"/>
                    <a:pt x="0" y="889222"/>
                    <a:pt x="0" y="852988"/>
                  </a:cubicBezTo>
                  <a:lnTo>
                    <a:pt x="0" y="65607"/>
                  </a:lnTo>
                  <a:cubicBezTo>
                    <a:pt x="0" y="29373"/>
                    <a:pt x="29373" y="0"/>
                    <a:pt x="65607" y="0"/>
                  </a:cubicBezTo>
                  <a:close/>
                </a:path>
              </a:pathLst>
            </a:custGeom>
            <a:solidFill>
              <a:srgbClr val="191919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95250"/>
              <a:ext cx="940151" cy="101384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65" name="Freeform 65"/>
          <p:cNvSpPr/>
          <p:nvPr/>
        </p:nvSpPr>
        <p:spPr>
          <a:xfrm>
            <a:off x="15534189" y="4056305"/>
            <a:ext cx="941083" cy="266925"/>
          </a:xfrm>
          <a:custGeom>
            <a:avLst/>
            <a:gdLst/>
            <a:ahLst/>
            <a:cxnLst/>
            <a:rect l="l" t="t" r="r" b="b"/>
            <a:pathLst>
              <a:path w="941083" h="266925">
                <a:moveTo>
                  <a:pt x="0" y="0"/>
                </a:moveTo>
                <a:lnTo>
                  <a:pt x="941083" y="0"/>
                </a:lnTo>
                <a:lnTo>
                  <a:pt x="941083" y="266926"/>
                </a:lnTo>
                <a:lnTo>
                  <a:pt x="0" y="2669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66" name="Group 66"/>
          <p:cNvGrpSpPr/>
          <p:nvPr/>
        </p:nvGrpSpPr>
        <p:grpSpPr>
          <a:xfrm>
            <a:off x="15356309" y="4567520"/>
            <a:ext cx="2832106" cy="4690780"/>
            <a:chOff x="0" y="0"/>
            <a:chExt cx="534330" cy="885004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534330" cy="885004"/>
            </a:xfrm>
            <a:custGeom>
              <a:avLst/>
              <a:gdLst/>
              <a:ahLst/>
              <a:cxnLst/>
              <a:rect l="l" t="t" r="r" b="b"/>
              <a:pathLst>
                <a:path w="534330" h="885004">
                  <a:moveTo>
                    <a:pt x="62873" y="0"/>
                  </a:moveTo>
                  <a:lnTo>
                    <a:pt x="471457" y="0"/>
                  </a:lnTo>
                  <a:cubicBezTo>
                    <a:pt x="488132" y="0"/>
                    <a:pt x="504124" y="6624"/>
                    <a:pt x="515915" y="18415"/>
                  </a:cubicBezTo>
                  <a:cubicBezTo>
                    <a:pt x="527706" y="30206"/>
                    <a:pt x="534330" y="46198"/>
                    <a:pt x="534330" y="62873"/>
                  </a:cubicBezTo>
                  <a:lnTo>
                    <a:pt x="534330" y="822131"/>
                  </a:lnTo>
                  <a:cubicBezTo>
                    <a:pt x="534330" y="838806"/>
                    <a:pt x="527706" y="854798"/>
                    <a:pt x="515915" y="866589"/>
                  </a:cubicBezTo>
                  <a:cubicBezTo>
                    <a:pt x="504124" y="878380"/>
                    <a:pt x="488132" y="885004"/>
                    <a:pt x="471457" y="885004"/>
                  </a:cubicBezTo>
                  <a:lnTo>
                    <a:pt x="62873" y="885004"/>
                  </a:lnTo>
                  <a:cubicBezTo>
                    <a:pt x="46198" y="885004"/>
                    <a:pt x="30206" y="878380"/>
                    <a:pt x="18415" y="866589"/>
                  </a:cubicBezTo>
                  <a:cubicBezTo>
                    <a:pt x="6624" y="854798"/>
                    <a:pt x="0" y="838806"/>
                    <a:pt x="0" y="822131"/>
                  </a:cubicBezTo>
                  <a:lnTo>
                    <a:pt x="0" y="62873"/>
                  </a:lnTo>
                  <a:cubicBezTo>
                    <a:pt x="0" y="46198"/>
                    <a:pt x="6624" y="30206"/>
                    <a:pt x="18415" y="18415"/>
                  </a:cubicBezTo>
                  <a:cubicBezTo>
                    <a:pt x="30206" y="6624"/>
                    <a:pt x="46198" y="0"/>
                    <a:pt x="62873" y="0"/>
                  </a:cubicBezTo>
                  <a:close/>
                </a:path>
              </a:pathLst>
            </a:custGeom>
            <a:blipFill>
              <a:blip r:embed="rId15"/>
              <a:stretch>
                <a:fillRect b="-2893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68" name="TextBox 68"/>
          <p:cNvSpPr txBox="1"/>
          <p:nvPr/>
        </p:nvSpPr>
        <p:spPr>
          <a:xfrm>
            <a:off x="7818844" y="4101708"/>
            <a:ext cx="1059017" cy="315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sz="2300">
                <a:solidFill>
                  <a:srgbClr val="FFFFFF"/>
                </a:solidFill>
                <a:latin typeface="210 8비트"/>
              </a:rPr>
              <a:t>MENU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1030135" y="4052289"/>
            <a:ext cx="1059017" cy="303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200">
                <a:solidFill>
                  <a:srgbClr val="FFFFFF"/>
                </a:solidFill>
                <a:latin typeface="210 8비트"/>
              </a:rPr>
              <a:t>ITEM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3787856" y="4107740"/>
            <a:ext cx="1059017" cy="303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200">
                <a:solidFill>
                  <a:srgbClr val="FFFFFF"/>
                </a:solidFill>
                <a:latin typeface="210 8비트"/>
              </a:rPr>
              <a:t>ORDER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6772362" y="4159493"/>
            <a:ext cx="1059017" cy="200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sz="1500">
                <a:solidFill>
                  <a:srgbClr val="FFFFFF"/>
                </a:solidFill>
                <a:latin typeface="210 8비트"/>
              </a:rPr>
              <a:t>PAYMENT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0253620" cy="6661553"/>
            <a:chOff x="0" y="0"/>
            <a:chExt cx="5845726" cy="3797840"/>
          </a:xfrm>
        </p:grpSpPr>
        <p:sp>
          <p:nvSpPr>
            <p:cNvPr id="3" name="Freeform 3"/>
            <p:cNvSpPr/>
            <p:nvPr/>
          </p:nvSpPr>
          <p:spPr>
            <a:xfrm>
              <a:off x="6350" y="6350"/>
              <a:ext cx="5833026" cy="3785140"/>
            </a:xfrm>
            <a:custGeom>
              <a:avLst/>
              <a:gdLst/>
              <a:ahLst/>
              <a:cxnLst/>
              <a:rect l="l" t="t" r="r" b="b"/>
              <a:pathLst>
                <a:path w="5833026" h="3785140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FB8B62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845726" cy="3797840"/>
            </a:xfrm>
            <a:custGeom>
              <a:avLst/>
              <a:gdLst/>
              <a:ahLst/>
              <a:cxnLst/>
              <a:rect l="l" t="t" r="r" b="b"/>
              <a:pathLst>
                <a:path w="5845726" h="3797840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62607" y="2940176"/>
            <a:ext cx="18890476" cy="7705080"/>
            <a:chOff x="0" y="0"/>
            <a:chExt cx="4975269" cy="20293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75270" cy="2029321"/>
            </a:xfrm>
            <a:custGeom>
              <a:avLst/>
              <a:gdLst/>
              <a:ahLst/>
              <a:cxnLst/>
              <a:rect l="l" t="t" r="r" b="b"/>
              <a:pathLst>
                <a:path w="4975270" h="2029321">
                  <a:moveTo>
                    <a:pt x="0" y="0"/>
                  </a:moveTo>
                  <a:lnTo>
                    <a:pt x="4975270" y="0"/>
                  </a:lnTo>
                  <a:lnTo>
                    <a:pt x="4975270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FFFAEE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4975269" cy="2095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57607" y="1607584"/>
            <a:ext cx="8043429" cy="1000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</a:rPr>
              <a:t>PENJELASAN</a:t>
            </a:r>
          </a:p>
        </p:txBody>
      </p:sp>
      <p:sp>
        <p:nvSpPr>
          <p:cNvPr id="9" name="Freeform 9"/>
          <p:cNvSpPr/>
          <p:nvPr/>
        </p:nvSpPr>
        <p:spPr>
          <a:xfrm>
            <a:off x="8409183" y="1694939"/>
            <a:ext cx="734817" cy="692064"/>
          </a:xfrm>
          <a:custGeom>
            <a:avLst/>
            <a:gdLst/>
            <a:ahLst/>
            <a:cxnLst/>
            <a:rect l="l" t="t" r="r" b="b"/>
            <a:pathLst>
              <a:path w="734817" h="692064">
                <a:moveTo>
                  <a:pt x="0" y="0"/>
                </a:moveTo>
                <a:lnTo>
                  <a:pt x="734817" y="0"/>
                </a:lnTo>
                <a:lnTo>
                  <a:pt x="734817" y="692065"/>
                </a:lnTo>
                <a:lnTo>
                  <a:pt x="0" y="692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10" name="Group 10"/>
          <p:cNvGrpSpPr/>
          <p:nvPr/>
        </p:nvGrpSpPr>
        <p:grpSpPr>
          <a:xfrm>
            <a:off x="1028700" y="3675345"/>
            <a:ext cx="5126810" cy="956869"/>
            <a:chOff x="0" y="0"/>
            <a:chExt cx="1350271" cy="2520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Tabel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4765268"/>
            <a:ext cx="5126810" cy="956869"/>
            <a:chOff x="0" y="0"/>
            <a:chExt cx="1350271" cy="2520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ERD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5829489"/>
            <a:ext cx="5126810" cy="956869"/>
            <a:chOff x="0" y="0"/>
            <a:chExt cx="1350271" cy="25201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Flow Chart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6910183"/>
            <a:ext cx="5126810" cy="956869"/>
            <a:chOff x="0" y="0"/>
            <a:chExt cx="1350271" cy="25201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FrontEnd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67119" y="8157783"/>
            <a:ext cx="5849972" cy="1054905"/>
            <a:chOff x="0" y="0"/>
            <a:chExt cx="1350271" cy="24349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50271" cy="243490"/>
            </a:xfrm>
            <a:custGeom>
              <a:avLst/>
              <a:gdLst/>
              <a:ahLst/>
              <a:cxnLst/>
              <a:rect l="l" t="t" r="r" b="b"/>
              <a:pathLst>
                <a:path w="1350271" h="243490">
                  <a:moveTo>
                    <a:pt x="31762" y="0"/>
                  </a:moveTo>
                  <a:lnTo>
                    <a:pt x="1318509" y="0"/>
                  </a:lnTo>
                  <a:cubicBezTo>
                    <a:pt x="1336051" y="0"/>
                    <a:pt x="1350271" y="14220"/>
                    <a:pt x="1350271" y="31762"/>
                  </a:cubicBezTo>
                  <a:lnTo>
                    <a:pt x="1350271" y="211728"/>
                  </a:lnTo>
                  <a:cubicBezTo>
                    <a:pt x="1350271" y="229269"/>
                    <a:pt x="1336051" y="243490"/>
                    <a:pt x="1318509" y="243490"/>
                  </a:cubicBezTo>
                  <a:lnTo>
                    <a:pt x="31762" y="243490"/>
                  </a:lnTo>
                  <a:cubicBezTo>
                    <a:pt x="14220" y="243490"/>
                    <a:pt x="0" y="229269"/>
                    <a:pt x="0" y="211728"/>
                  </a:cubicBezTo>
                  <a:lnTo>
                    <a:pt x="0" y="31762"/>
                  </a:lnTo>
                  <a:cubicBezTo>
                    <a:pt x="0" y="14220"/>
                    <a:pt x="14220" y="0"/>
                    <a:pt x="3176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95250"/>
              <a:ext cx="1350271" cy="338740"/>
            </a:xfrm>
            <a:prstGeom prst="rect">
              <a:avLst/>
            </a:prstGeom>
          </p:spPr>
          <p:txBody>
            <a:bodyPr lIns="289828" tIns="289828" rIns="289828" bIns="289828" rtlCol="0" anchor="ctr"/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191919"/>
                  </a:solidFill>
                  <a:latin typeface="Telegraf"/>
                </a:rPr>
                <a:t>BackEnd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5778129" y="8477950"/>
            <a:ext cx="421365" cy="421365"/>
          </a:xfrm>
          <a:custGeom>
            <a:avLst/>
            <a:gdLst/>
            <a:ahLst/>
            <a:cxnLst/>
            <a:rect l="l" t="t" r="r" b="b"/>
            <a:pathLst>
              <a:path w="421365" h="421365">
                <a:moveTo>
                  <a:pt x="0" y="0"/>
                </a:moveTo>
                <a:lnTo>
                  <a:pt x="421365" y="0"/>
                </a:lnTo>
                <a:lnTo>
                  <a:pt x="421365" y="421365"/>
                </a:lnTo>
                <a:lnTo>
                  <a:pt x="0" y="421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6" name="Freeform 26"/>
          <p:cNvSpPr/>
          <p:nvPr/>
        </p:nvSpPr>
        <p:spPr>
          <a:xfrm>
            <a:off x="5507897" y="3955933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7" name="Freeform 27"/>
          <p:cNvSpPr/>
          <p:nvPr/>
        </p:nvSpPr>
        <p:spPr>
          <a:xfrm>
            <a:off x="5507897" y="5045855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8" name="Freeform 28"/>
          <p:cNvSpPr/>
          <p:nvPr/>
        </p:nvSpPr>
        <p:spPr>
          <a:xfrm>
            <a:off x="5507897" y="6110077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9" name="Freeform 29"/>
          <p:cNvSpPr/>
          <p:nvPr/>
        </p:nvSpPr>
        <p:spPr>
          <a:xfrm>
            <a:off x="5507897" y="7190771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0" name="Freeform 30"/>
          <p:cNvSpPr/>
          <p:nvPr/>
        </p:nvSpPr>
        <p:spPr>
          <a:xfrm>
            <a:off x="6987538" y="3712752"/>
            <a:ext cx="11050911" cy="5545548"/>
          </a:xfrm>
          <a:custGeom>
            <a:avLst/>
            <a:gdLst/>
            <a:ahLst/>
            <a:cxnLst/>
            <a:rect l="l" t="t" r="r" b="b"/>
            <a:pathLst>
              <a:path w="11050911" h="5545548">
                <a:moveTo>
                  <a:pt x="0" y="0"/>
                </a:moveTo>
                <a:lnTo>
                  <a:pt x="11050911" y="0"/>
                </a:lnTo>
                <a:lnTo>
                  <a:pt x="11050911" y="5545548"/>
                </a:lnTo>
                <a:lnTo>
                  <a:pt x="0" y="55455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1" name="Group 31"/>
          <p:cNvGrpSpPr/>
          <p:nvPr/>
        </p:nvGrpSpPr>
        <p:grpSpPr>
          <a:xfrm>
            <a:off x="1028700" y="3684870"/>
            <a:ext cx="5126810" cy="956869"/>
            <a:chOff x="0" y="0"/>
            <a:chExt cx="1350271" cy="25201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44109" y="4752060"/>
            <a:ext cx="5126810" cy="956869"/>
            <a:chOff x="0" y="0"/>
            <a:chExt cx="1350271" cy="25201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028700" y="5828052"/>
            <a:ext cx="5126810" cy="956869"/>
            <a:chOff x="0" y="0"/>
            <a:chExt cx="1350271" cy="25201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044109" y="6900658"/>
            <a:ext cx="5126810" cy="956869"/>
            <a:chOff x="0" y="0"/>
            <a:chExt cx="1350271" cy="25201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7766552" y="3853046"/>
            <a:ext cx="2754895" cy="2754895"/>
          </a:xfrm>
          <a:custGeom>
            <a:avLst/>
            <a:gdLst/>
            <a:ahLst/>
            <a:cxnLst/>
            <a:rect l="l" t="t" r="r" b="b"/>
            <a:pathLst>
              <a:path w="2754895" h="2754895">
                <a:moveTo>
                  <a:pt x="0" y="0"/>
                </a:moveTo>
                <a:lnTo>
                  <a:pt x="2754896" y="0"/>
                </a:lnTo>
                <a:lnTo>
                  <a:pt x="2754896" y="2754896"/>
                </a:lnTo>
                <a:lnTo>
                  <a:pt x="0" y="27548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4" name="Freeform 44"/>
          <p:cNvSpPr/>
          <p:nvPr/>
        </p:nvSpPr>
        <p:spPr>
          <a:xfrm>
            <a:off x="7141252" y="7550499"/>
            <a:ext cx="4005495" cy="1214570"/>
          </a:xfrm>
          <a:custGeom>
            <a:avLst/>
            <a:gdLst/>
            <a:ahLst/>
            <a:cxnLst/>
            <a:rect l="l" t="t" r="r" b="b"/>
            <a:pathLst>
              <a:path w="4005495" h="1214570">
                <a:moveTo>
                  <a:pt x="0" y="0"/>
                </a:moveTo>
                <a:lnTo>
                  <a:pt x="4005496" y="0"/>
                </a:lnTo>
                <a:lnTo>
                  <a:pt x="4005496" y="1214569"/>
                </a:lnTo>
                <a:lnTo>
                  <a:pt x="0" y="121456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45" name="Group 45"/>
          <p:cNvGrpSpPr/>
          <p:nvPr/>
        </p:nvGrpSpPr>
        <p:grpSpPr>
          <a:xfrm>
            <a:off x="11455783" y="3866494"/>
            <a:ext cx="6219436" cy="3476718"/>
            <a:chOff x="0" y="0"/>
            <a:chExt cx="1643258" cy="918595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643258" cy="918595"/>
            </a:xfrm>
            <a:custGeom>
              <a:avLst/>
              <a:gdLst/>
              <a:ahLst/>
              <a:cxnLst/>
              <a:rect l="l" t="t" r="r" b="b"/>
              <a:pathLst>
                <a:path w="1643258" h="918595">
                  <a:moveTo>
                    <a:pt x="29875" y="0"/>
                  </a:moveTo>
                  <a:lnTo>
                    <a:pt x="1613383" y="0"/>
                  </a:lnTo>
                  <a:cubicBezTo>
                    <a:pt x="1629882" y="0"/>
                    <a:pt x="1643258" y="13376"/>
                    <a:pt x="1643258" y="29875"/>
                  </a:cubicBezTo>
                  <a:lnTo>
                    <a:pt x="1643258" y="888720"/>
                  </a:lnTo>
                  <a:cubicBezTo>
                    <a:pt x="1643258" y="905220"/>
                    <a:pt x="1629882" y="918595"/>
                    <a:pt x="1613383" y="918595"/>
                  </a:cubicBezTo>
                  <a:lnTo>
                    <a:pt x="29875" y="918595"/>
                  </a:lnTo>
                  <a:cubicBezTo>
                    <a:pt x="13376" y="918595"/>
                    <a:pt x="0" y="905220"/>
                    <a:pt x="0" y="888720"/>
                  </a:cubicBezTo>
                  <a:lnTo>
                    <a:pt x="0" y="29875"/>
                  </a:lnTo>
                  <a:cubicBezTo>
                    <a:pt x="0" y="13376"/>
                    <a:pt x="13376" y="0"/>
                    <a:pt x="29875" y="0"/>
                  </a:cubicBezTo>
                  <a:close/>
                </a:path>
              </a:pathLst>
            </a:custGeom>
            <a:solidFill>
              <a:srgbClr val="191919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95250"/>
              <a:ext cx="1643258" cy="101384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1455783" y="4617773"/>
            <a:ext cx="6219436" cy="4179189"/>
            <a:chOff x="0" y="0"/>
            <a:chExt cx="1643258" cy="1104197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643258" cy="1104197"/>
            </a:xfrm>
            <a:custGeom>
              <a:avLst/>
              <a:gdLst/>
              <a:ahLst/>
              <a:cxnLst/>
              <a:rect l="l" t="t" r="r" b="b"/>
              <a:pathLst>
                <a:path w="1643258" h="1104197">
                  <a:moveTo>
                    <a:pt x="29875" y="0"/>
                  </a:moveTo>
                  <a:lnTo>
                    <a:pt x="1613383" y="0"/>
                  </a:lnTo>
                  <a:cubicBezTo>
                    <a:pt x="1629882" y="0"/>
                    <a:pt x="1643258" y="13376"/>
                    <a:pt x="1643258" y="29875"/>
                  </a:cubicBezTo>
                  <a:lnTo>
                    <a:pt x="1643258" y="1074322"/>
                  </a:lnTo>
                  <a:cubicBezTo>
                    <a:pt x="1643258" y="1090822"/>
                    <a:pt x="1629882" y="1104197"/>
                    <a:pt x="1613383" y="1104197"/>
                  </a:cubicBezTo>
                  <a:lnTo>
                    <a:pt x="29875" y="1104197"/>
                  </a:lnTo>
                  <a:cubicBezTo>
                    <a:pt x="13376" y="1104197"/>
                    <a:pt x="0" y="1090822"/>
                    <a:pt x="0" y="1074322"/>
                  </a:cubicBezTo>
                  <a:lnTo>
                    <a:pt x="0" y="29875"/>
                  </a:lnTo>
                  <a:cubicBezTo>
                    <a:pt x="0" y="13376"/>
                    <a:pt x="13376" y="0"/>
                    <a:pt x="29875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0" y="-95250"/>
              <a:ext cx="1643258" cy="119944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dirty="0">
                  <a:solidFill>
                    <a:srgbClr val="191919"/>
                  </a:solidFill>
                  <a:latin typeface="Telegraf"/>
                </a:rPr>
                <a:t>Bagian backend pada crystal restaurant </a:t>
              </a:r>
              <a:r>
                <a:rPr lang="en-US" sz="2999" dirty="0" err="1">
                  <a:solidFill>
                    <a:srgbClr val="191919"/>
                  </a:solidFill>
                  <a:latin typeface="Telegraf"/>
                </a:rPr>
                <a:t>memiliki</a:t>
              </a:r>
              <a:r>
                <a:rPr lang="en-US" sz="2999" dirty="0">
                  <a:solidFill>
                    <a:srgbClr val="191919"/>
                  </a:solidFill>
                  <a:latin typeface="Telegraf"/>
                </a:rPr>
                <a:t> 4 controller </a:t>
              </a:r>
              <a:r>
                <a:rPr lang="en-US" sz="2999" dirty="0" err="1">
                  <a:solidFill>
                    <a:srgbClr val="191919"/>
                  </a:solidFill>
                  <a:latin typeface="Telegraf"/>
                </a:rPr>
                <a:t>utama</a:t>
              </a:r>
              <a:r>
                <a:rPr lang="en-US" sz="2999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999" dirty="0" err="1">
                  <a:solidFill>
                    <a:srgbClr val="191919"/>
                  </a:solidFill>
                  <a:latin typeface="Telegraf"/>
                </a:rPr>
                <a:t>yaitu</a:t>
              </a:r>
              <a:r>
                <a:rPr lang="en-US" sz="2999" dirty="0">
                  <a:solidFill>
                    <a:srgbClr val="191919"/>
                  </a:solidFill>
                  <a:latin typeface="Telegraf"/>
                </a:rPr>
                <a:t> User, Food, Batch, dan </a:t>
              </a:r>
              <a:r>
                <a:rPr lang="en-US" sz="2999" dirty="0" err="1">
                  <a:solidFill>
                    <a:srgbClr val="191919"/>
                  </a:solidFill>
                  <a:latin typeface="Telegraf"/>
                </a:rPr>
                <a:t>Dine_in</a:t>
              </a:r>
              <a:r>
                <a:rPr lang="en-US" sz="2999" dirty="0">
                  <a:solidFill>
                    <a:srgbClr val="191919"/>
                  </a:solidFill>
                  <a:latin typeface="Telegraf"/>
                </a:rPr>
                <a:t>(Session) yang masing </a:t>
              </a:r>
              <a:r>
                <a:rPr lang="en-US" sz="2999" dirty="0" err="1">
                  <a:solidFill>
                    <a:srgbClr val="191919"/>
                  </a:solidFill>
                  <a:latin typeface="Telegraf"/>
                </a:rPr>
                <a:t>masing</a:t>
              </a:r>
              <a:r>
                <a:rPr lang="en-US" sz="2999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999" dirty="0" err="1">
                  <a:solidFill>
                    <a:srgbClr val="191919"/>
                  </a:solidFill>
                  <a:latin typeface="Telegraf"/>
                </a:rPr>
                <a:t>akan</a:t>
              </a:r>
              <a:r>
                <a:rPr lang="en-US" sz="2999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999" dirty="0" err="1">
                  <a:solidFill>
                    <a:srgbClr val="191919"/>
                  </a:solidFill>
                  <a:latin typeface="Telegraf"/>
                </a:rPr>
                <a:t>menghandle</a:t>
              </a:r>
              <a:r>
                <a:rPr lang="en-US" sz="2999" dirty="0">
                  <a:solidFill>
                    <a:srgbClr val="191919"/>
                  </a:solidFill>
                  <a:latin typeface="Telegraf"/>
                </a:rPr>
                <a:t> CRUD </a:t>
              </a:r>
              <a:r>
                <a:rPr lang="en-US" sz="2999" dirty="0" err="1">
                  <a:solidFill>
                    <a:srgbClr val="191919"/>
                  </a:solidFill>
                  <a:latin typeface="Telegraf"/>
                </a:rPr>
                <a:t>dari</a:t>
              </a:r>
              <a:r>
                <a:rPr lang="en-US" sz="2999" dirty="0">
                  <a:solidFill>
                    <a:srgbClr val="191919"/>
                  </a:solidFill>
                  <a:latin typeface="Telegraf"/>
                </a:rPr>
                <a:t> request yang </a:t>
              </a:r>
              <a:r>
                <a:rPr lang="en-US" sz="2999" dirty="0" err="1">
                  <a:solidFill>
                    <a:srgbClr val="191919"/>
                  </a:solidFill>
                  <a:latin typeface="Telegraf"/>
                </a:rPr>
                <a:t>masuk</a:t>
              </a:r>
              <a:endParaRPr lang="en-US" sz="2999" dirty="0">
                <a:solidFill>
                  <a:srgbClr val="191919"/>
                </a:solidFill>
                <a:latin typeface="Telegraf"/>
                <a:hlinkClick r:id="rId10" action="ppaction://hlinksldjump"/>
              </a:endParaRPr>
            </a:p>
          </p:txBody>
        </p:sp>
      </p:grpSp>
      <p:sp>
        <p:nvSpPr>
          <p:cNvPr id="51" name="Freeform 51"/>
          <p:cNvSpPr/>
          <p:nvPr/>
        </p:nvSpPr>
        <p:spPr>
          <a:xfrm>
            <a:off x="11679273" y="4082064"/>
            <a:ext cx="1182392" cy="335369"/>
          </a:xfrm>
          <a:custGeom>
            <a:avLst/>
            <a:gdLst/>
            <a:ahLst/>
            <a:cxnLst/>
            <a:rect l="l" t="t" r="r" b="b"/>
            <a:pathLst>
              <a:path w="1182392" h="335369">
                <a:moveTo>
                  <a:pt x="0" y="0"/>
                </a:moveTo>
                <a:lnTo>
                  <a:pt x="1182392" y="0"/>
                </a:lnTo>
                <a:lnTo>
                  <a:pt x="1182392" y="335369"/>
                </a:lnTo>
                <a:lnTo>
                  <a:pt x="0" y="33536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52" name="Freeform 52"/>
          <p:cNvSpPr/>
          <p:nvPr/>
        </p:nvSpPr>
        <p:spPr>
          <a:xfrm>
            <a:off x="5877174" y="8796961"/>
            <a:ext cx="544126" cy="704163"/>
          </a:xfrm>
          <a:custGeom>
            <a:avLst/>
            <a:gdLst/>
            <a:ahLst/>
            <a:cxnLst/>
            <a:rect l="l" t="t" r="r" b="b"/>
            <a:pathLst>
              <a:path w="544126" h="704163">
                <a:moveTo>
                  <a:pt x="0" y="0"/>
                </a:moveTo>
                <a:lnTo>
                  <a:pt x="544125" y="0"/>
                </a:lnTo>
                <a:lnTo>
                  <a:pt x="544125" y="704163"/>
                </a:lnTo>
                <a:lnTo>
                  <a:pt x="0" y="70416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0253620" cy="6661553"/>
            <a:chOff x="0" y="0"/>
            <a:chExt cx="5845726" cy="3797840"/>
          </a:xfrm>
        </p:grpSpPr>
        <p:sp>
          <p:nvSpPr>
            <p:cNvPr id="3" name="Freeform 3"/>
            <p:cNvSpPr/>
            <p:nvPr/>
          </p:nvSpPr>
          <p:spPr>
            <a:xfrm>
              <a:off x="6350" y="6350"/>
              <a:ext cx="5833026" cy="3785140"/>
            </a:xfrm>
            <a:custGeom>
              <a:avLst/>
              <a:gdLst/>
              <a:ahLst/>
              <a:cxnLst/>
              <a:rect l="l" t="t" r="r" b="b"/>
              <a:pathLst>
                <a:path w="5833026" h="3785140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FB8B62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845726" cy="3797840"/>
            </a:xfrm>
            <a:custGeom>
              <a:avLst/>
              <a:gdLst/>
              <a:ahLst/>
              <a:cxnLst/>
              <a:rect l="l" t="t" r="r" b="b"/>
              <a:pathLst>
                <a:path w="5845726" h="3797840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62607" y="2940176"/>
            <a:ext cx="18890476" cy="7705080"/>
            <a:chOff x="0" y="0"/>
            <a:chExt cx="4975269" cy="20293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75270" cy="2029321"/>
            </a:xfrm>
            <a:custGeom>
              <a:avLst/>
              <a:gdLst/>
              <a:ahLst/>
              <a:cxnLst/>
              <a:rect l="l" t="t" r="r" b="b"/>
              <a:pathLst>
                <a:path w="4975270" h="2029321">
                  <a:moveTo>
                    <a:pt x="0" y="0"/>
                  </a:moveTo>
                  <a:lnTo>
                    <a:pt x="4975270" y="0"/>
                  </a:lnTo>
                  <a:lnTo>
                    <a:pt x="4975270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FFFAEE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4975269" cy="2095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57607" y="1607584"/>
            <a:ext cx="8043429" cy="1000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</a:rPr>
              <a:t>PENJELASAN</a:t>
            </a:r>
          </a:p>
        </p:txBody>
      </p:sp>
      <p:sp>
        <p:nvSpPr>
          <p:cNvPr id="9" name="Freeform 9"/>
          <p:cNvSpPr/>
          <p:nvPr/>
        </p:nvSpPr>
        <p:spPr>
          <a:xfrm>
            <a:off x="8409183" y="1694939"/>
            <a:ext cx="734817" cy="692064"/>
          </a:xfrm>
          <a:custGeom>
            <a:avLst/>
            <a:gdLst/>
            <a:ahLst/>
            <a:cxnLst/>
            <a:rect l="l" t="t" r="r" b="b"/>
            <a:pathLst>
              <a:path w="734817" h="692064">
                <a:moveTo>
                  <a:pt x="0" y="0"/>
                </a:moveTo>
                <a:lnTo>
                  <a:pt x="734817" y="0"/>
                </a:lnTo>
                <a:lnTo>
                  <a:pt x="734817" y="692065"/>
                </a:lnTo>
                <a:lnTo>
                  <a:pt x="0" y="692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0" name="Freeform 10"/>
          <p:cNvSpPr/>
          <p:nvPr/>
        </p:nvSpPr>
        <p:spPr>
          <a:xfrm>
            <a:off x="6208389" y="3448470"/>
            <a:ext cx="12079611" cy="6061769"/>
          </a:xfrm>
          <a:custGeom>
            <a:avLst/>
            <a:gdLst/>
            <a:ahLst/>
            <a:cxnLst/>
            <a:rect l="l" t="t" r="r" b="b"/>
            <a:pathLst>
              <a:path w="12079611" h="6061769">
                <a:moveTo>
                  <a:pt x="0" y="0"/>
                </a:moveTo>
                <a:lnTo>
                  <a:pt x="12079611" y="0"/>
                </a:lnTo>
                <a:lnTo>
                  <a:pt x="12079611" y="6061769"/>
                </a:lnTo>
                <a:lnTo>
                  <a:pt x="0" y="60617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11" name="Group 11"/>
          <p:cNvGrpSpPr/>
          <p:nvPr/>
        </p:nvGrpSpPr>
        <p:grpSpPr>
          <a:xfrm>
            <a:off x="11639512" y="3592483"/>
            <a:ext cx="6219436" cy="3476718"/>
            <a:chOff x="0" y="0"/>
            <a:chExt cx="1643258" cy="91859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43258" cy="918595"/>
            </a:xfrm>
            <a:custGeom>
              <a:avLst/>
              <a:gdLst/>
              <a:ahLst/>
              <a:cxnLst/>
              <a:rect l="l" t="t" r="r" b="b"/>
              <a:pathLst>
                <a:path w="1643258" h="918595">
                  <a:moveTo>
                    <a:pt x="29875" y="0"/>
                  </a:moveTo>
                  <a:lnTo>
                    <a:pt x="1613383" y="0"/>
                  </a:lnTo>
                  <a:cubicBezTo>
                    <a:pt x="1629882" y="0"/>
                    <a:pt x="1643258" y="13376"/>
                    <a:pt x="1643258" y="29875"/>
                  </a:cubicBezTo>
                  <a:lnTo>
                    <a:pt x="1643258" y="888720"/>
                  </a:lnTo>
                  <a:cubicBezTo>
                    <a:pt x="1643258" y="905220"/>
                    <a:pt x="1629882" y="918595"/>
                    <a:pt x="1613383" y="918595"/>
                  </a:cubicBezTo>
                  <a:lnTo>
                    <a:pt x="29875" y="918595"/>
                  </a:lnTo>
                  <a:cubicBezTo>
                    <a:pt x="13376" y="918595"/>
                    <a:pt x="0" y="905220"/>
                    <a:pt x="0" y="888720"/>
                  </a:cubicBezTo>
                  <a:lnTo>
                    <a:pt x="0" y="29875"/>
                  </a:lnTo>
                  <a:cubicBezTo>
                    <a:pt x="0" y="13376"/>
                    <a:pt x="13376" y="0"/>
                    <a:pt x="29875" y="0"/>
                  </a:cubicBezTo>
                  <a:close/>
                </a:path>
              </a:pathLst>
            </a:custGeom>
            <a:solidFill>
              <a:srgbClr val="191919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0"/>
              <a:ext cx="1643258" cy="101384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1863002" y="3808054"/>
            <a:ext cx="1182392" cy="335369"/>
          </a:xfrm>
          <a:custGeom>
            <a:avLst/>
            <a:gdLst/>
            <a:ahLst/>
            <a:cxnLst/>
            <a:rect l="l" t="t" r="r" b="b"/>
            <a:pathLst>
              <a:path w="1182392" h="335369">
                <a:moveTo>
                  <a:pt x="0" y="0"/>
                </a:moveTo>
                <a:lnTo>
                  <a:pt x="1182392" y="0"/>
                </a:lnTo>
                <a:lnTo>
                  <a:pt x="1182392" y="335369"/>
                </a:lnTo>
                <a:lnTo>
                  <a:pt x="0" y="3353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15" name="Group 15"/>
          <p:cNvGrpSpPr/>
          <p:nvPr/>
        </p:nvGrpSpPr>
        <p:grpSpPr>
          <a:xfrm>
            <a:off x="11639512" y="4356578"/>
            <a:ext cx="6219436" cy="5009647"/>
            <a:chOff x="0" y="0"/>
            <a:chExt cx="933937" cy="75227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33937" cy="752270"/>
            </a:xfrm>
            <a:custGeom>
              <a:avLst/>
              <a:gdLst/>
              <a:ahLst/>
              <a:cxnLst/>
              <a:rect l="l" t="t" r="r" b="b"/>
              <a:pathLst>
                <a:path w="933937" h="752270">
                  <a:moveTo>
                    <a:pt x="28630" y="0"/>
                  </a:moveTo>
                  <a:lnTo>
                    <a:pt x="905307" y="0"/>
                  </a:lnTo>
                  <a:cubicBezTo>
                    <a:pt x="921119" y="0"/>
                    <a:pt x="933937" y="12818"/>
                    <a:pt x="933937" y="28630"/>
                  </a:cubicBezTo>
                  <a:lnTo>
                    <a:pt x="933937" y="723640"/>
                  </a:lnTo>
                  <a:cubicBezTo>
                    <a:pt x="933937" y="739452"/>
                    <a:pt x="921119" y="752270"/>
                    <a:pt x="905307" y="752270"/>
                  </a:cubicBezTo>
                  <a:lnTo>
                    <a:pt x="28630" y="752270"/>
                  </a:lnTo>
                  <a:cubicBezTo>
                    <a:pt x="12818" y="752270"/>
                    <a:pt x="0" y="739452"/>
                    <a:pt x="0" y="723640"/>
                  </a:cubicBezTo>
                  <a:lnTo>
                    <a:pt x="0" y="28630"/>
                  </a:lnTo>
                  <a:cubicBezTo>
                    <a:pt x="0" y="12818"/>
                    <a:pt x="12818" y="0"/>
                    <a:pt x="28630" y="0"/>
                  </a:cubicBezTo>
                  <a:close/>
                </a:path>
              </a:pathLst>
            </a:custGeom>
            <a:blipFill>
              <a:blip r:embed="rId8"/>
              <a:stretch>
                <a:fillRect t="-1728" b="-1728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480237" y="5674183"/>
            <a:ext cx="3200400" cy="787298"/>
            <a:chOff x="0" y="0"/>
            <a:chExt cx="2429326" cy="5976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429326" cy="597614"/>
            </a:xfrm>
            <a:custGeom>
              <a:avLst/>
              <a:gdLst/>
              <a:ahLst/>
              <a:cxnLst/>
              <a:rect l="l" t="t" r="r" b="b"/>
              <a:pathLst>
                <a:path w="2429326" h="597614">
                  <a:moveTo>
                    <a:pt x="72571" y="0"/>
                  </a:moveTo>
                  <a:lnTo>
                    <a:pt x="2356755" y="0"/>
                  </a:lnTo>
                  <a:cubicBezTo>
                    <a:pt x="2376002" y="0"/>
                    <a:pt x="2394461" y="7646"/>
                    <a:pt x="2408070" y="21256"/>
                  </a:cubicBezTo>
                  <a:cubicBezTo>
                    <a:pt x="2421680" y="34865"/>
                    <a:pt x="2429326" y="53324"/>
                    <a:pt x="2429326" y="72571"/>
                  </a:cubicBezTo>
                  <a:lnTo>
                    <a:pt x="2429326" y="525042"/>
                  </a:lnTo>
                  <a:cubicBezTo>
                    <a:pt x="2429326" y="544289"/>
                    <a:pt x="2421680" y="562748"/>
                    <a:pt x="2408070" y="576358"/>
                  </a:cubicBezTo>
                  <a:cubicBezTo>
                    <a:pt x="2394461" y="589968"/>
                    <a:pt x="2376002" y="597614"/>
                    <a:pt x="2356755" y="597614"/>
                  </a:cubicBezTo>
                  <a:lnTo>
                    <a:pt x="72571" y="597614"/>
                  </a:lnTo>
                  <a:cubicBezTo>
                    <a:pt x="53324" y="597614"/>
                    <a:pt x="34865" y="589968"/>
                    <a:pt x="21256" y="576358"/>
                  </a:cubicBezTo>
                  <a:cubicBezTo>
                    <a:pt x="7646" y="562748"/>
                    <a:pt x="0" y="544289"/>
                    <a:pt x="0" y="525042"/>
                  </a:cubicBezTo>
                  <a:lnTo>
                    <a:pt x="0" y="72571"/>
                  </a:lnTo>
                  <a:cubicBezTo>
                    <a:pt x="0" y="53324"/>
                    <a:pt x="7646" y="34865"/>
                    <a:pt x="21256" y="21256"/>
                  </a:cubicBezTo>
                  <a:cubicBezTo>
                    <a:pt x="34865" y="7646"/>
                    <a:pt x="53324" y="0"/>
                    <a:pt x="72571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2429326" cy="62618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59"/>
                </a:lnSpc>
              </a:pPr>
              <a:r>
                <a:rPr lang="en-US" sz="1799">
                  <a:solidFill>
                    <a:srgbClr val="191919"/>
                  </a:solidFill>
                  <a:latin typeface="Telegraf"/>
                </a:rPr>
                <a:t>Endpoints</a:t>
              </a:r>
            </a:p>
          </p:txBody>
        </p:sp>
      </p:grpSp>
      <p:sp>
        <p:nvSpPr>
          <p:cNvPr id="20" name="Freeform 20"/>
          <p:cNvSpPr/>
          <p:nvPr/>
        </p:nvSpPr>
        <p:spPr>
          <a:xfrm>
            <a:off x="10140900" y="6157239"/>
            <a:ext cx="544126" cy="704163"/>
          </a:xfrm>
          <a:custGeom>
            <a:avLst/>
            <a:gdLst/>
            <a:ahLst/>
            <a:cxnLst/>
            <a:rect l="l" t="t" r="r" b="b"/>
            <a:pathLst>
              <a:path w="544126" h="704163">
                <a:moveTo>
                  <a:pt x="0" y="0"/>
                </a:moveTo>
                <a:lnTo>
                  <a:pt x="544126" y="0"/>
                </a:lnTo>
                <a:lnTo>
                  <a:pt x="544126" y="704162"/>
                </a:lnTo>
                <a:lnTo>
                  <a:pt x="0" y="7041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21" name="Group 21"/>
          <p:cNvGrpSpPr/>
          <p:nvPr/>
        </p:nvGrpSpPr>
        <p:grpSpPr>
          <a:xfrm>
            <a:off x="1028700" y="3675345"/>
            <a:ext cx="5126810" cy="956869"/>
            <a:chOff x="0" y="0"/>
            <a:chExt cx="1350271" cy="25201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Tabel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28700" y="4765268"/>
            <a:ext cx="5126810" cy="956869"/>
            <a:chOff x="0" y="0"/>
            <a:chExt cx="1350271" cy="25201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ERD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5829489"/>
            <a:ext cx="5126810" cy="956869"/>
            <a:chOff x="0" y="0"/>
            <a:chExt cx="1350271" cy="25201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Flow Chart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28700" y="6910183"/>
            <a:ext cx="5126810" cy="956869"/>
            <a:chOff x="0" y="0"/>
            <a:chExt cx="1350271" cy="25201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FrontEnd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682528" y="8161180"/>
            <a:ext cx="5849972" cy="1054905"/>
            <a:chOff x="0" y="0"/>
            <a:chExt cx="1350271" cy="24349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350271" cy="243490"/>
            </a:xfrm>
            <a:custGeom>
              <a:avLst/>
              <a:gdLst/>
              <a:ahLst/>
              <a:cxnLst/>
              <a:rect l="l" t="t" r="r" b="b"/>
              <a:pathLst>
                <a:path w="1350271" h="243490">
                  <a:moveTo>
                    <a:pt x="31762" y="0"/>
                  </a:moveTo>
                  <a:lnTo>
                    <a:pt x="1318509" y="0"/>
                  </a:lnTo>
                  <a:cubicBezTo>
                    <a:pt x="1336051" y="0"/>
                    <a:pt x="1350271" y="14220"/>
                    <a:pt x="1350271" y="31762"/>
                  </a:cubicBezTo>
                  <a:lnTo>
                    <a:pt x="1350271" y="211728"/>
                  </a:lnTo>
                  <a:cubicBezTo>
                    <a:pt x="1350271" y="229269"/>
                    <a:pt x="1336051" y="243490"/>
                    <a:pt x="1318509" y="243490"/>
                  </a:cubicBezTo>
                  <a:lnTo>
                    <a:pt x="31762" y="243490"/>
                  </a:lnTo>
                  <a:cubicBezTo>
                    <a:pt x="14220" y="243490"/>
                    <a:pt x="0" y="229269"/>
                    <a:pt x="0" y="211728"/>
                  </a:cubicBezTo>
                  <a:lnTo>
                    <a:pt x="0" y="31762"/>
                  </a:lnTo>
                  <a:cubicBezTo>
                    <a:pt x="0" y="14220"/>
                    <a:pt x="14220" y="0"/>
                    <a:pt x="3176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95250"/>
              <a:ext cx="1350271" cy="338740"/>
            </a:xfrm>
            <a:prstGeom prst="rect">
              <a:avLst/>
            </a:prstGeom>
          </p:spPr>
          <p:txBody>
            <a:bodyPr lIns="289828" tIns="289828" rIns="289828" bIns="289828" rtlCol="0" anchor="ctr"/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191919"/>
                  </a:solidFill>
                  <a:latin typeface="Telegraf"/>
                </a:rPr>
                <a:t>BackEnd</a:t>
              </a:r>
            </a:p>
          </p:txBody>
        </p:sp>
      </p:grpSp>
      <p:sp>
        <p:nvSpPr>
          <p:cNvPr id="36" name="Freeform 36"/>
          <p:cNvSpPr/>
          <p:nvPr/>
        </p:nvSpPr>
        <p:spPr>
          <a:xfrm>
            <a:off x="5778129" y="8477950"/>
            <a:ext cx="421365" cy="421365"/>
          </a:xfrm>
          <a:custGeom>
            <a:avLst/>
            <a:gdLst/>
            <a:ahLst/>
            <a:cxnLst/>
            <a:rect l="l" t="t" r="r" b="b"/>
            <a:pathLst>
              <a:path w="421365" h="421365">
                <a:moveTo>
                  <a:pt x="0" y="0"/>
                </a:moveTo>
                <a:lnTo>
                  <a:pt x="421365" y="0"/>
                </a:lnTo>
                <a:lnTo>
                  <a:pt x="421365" y="421365"/>
                </a:lnTo>
                <a:lnTo>
                  <a:pt x="0" y="42136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7" name="Freeform 37"/>
          <p:cNvSpPr/>
          <p:nvPr/>
        </p:nvSpPr>
        <p:spPr>
          <a:xfrm>
            <a:off x="5507897" y="3955933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8" name="Freeform 38"/>
          <p:cNvSpPr/>
          <p:nvPr/>
        </p:nvSpPr>
        <p:spPr>
          <a:xfrm>
            <a:off x="5507897" y="5045855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9" name="Freeform 39"/>
          <p:cNvSpPr/>
          <p:nvPr/>
        </p:nvSpPr>
        <p:spPr>
          <a:xfrm>
            <a:off x="5507897" y="6110077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0" name="Freeform 40"/>
          <p:cNvSpPr/>
          <p:nvPr/>
        </p:nvSpPr>
        <p:spPr>
          <a:xfrm>
            <a:off x="5507897" y="7190771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41" name="Group 41"/>
          <p:cNvGrpSpPr/>
          <p:nvPr/>
        </p:nvGrpSpPr>
        <p:grpSpPr>
          <a:xfrm>
            <a:off x="1028700" y="3684870"/>
            <a:ext cx="5126810" cy="956869"/>
            <a:chOff x="0" y="0"/>
            <a:chExt cx="1350271" cy="252015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044109" y="4752060"/>
            <a:ext cx="5126810" cy="956869"/>
            <a:chOff x="0" y="0"/>
            <a:chExt cx="1350271" cy="252015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028700" y="5828052"/>
            <a:ext cx="5126810" cy="956869"/>
            <a:chOff x="0" y="0"/>
            <a:chExt cx="1350271" cy="252015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028700" y="6919708"/>
            <a:ext cx="5126810" cy="956869"/>
            <a:chOff x="0" y="0"/>
            <a:chExt cx="1350271" cy="252015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6123" y="-236918"/>
            <a:ext cx="5785423" cy="10831647"/>
            <a:chOff x="0" y="0"/>
            <a:chExt cx="1523733" cy="28527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3733" cy="2852779"/>
            </a:xfrm>
            <a:custGeom>
              <a:avLst/>
              <a:gdLst/>
              <a:ahLst/>
              <a:cxnLst/>
              <a:rect l="l" t="t" r="r" b="b"/>
              <a:pathLst>
                <a:path w="1523733" h="2852779">
                  <a:moveTo>
                    <a:pt x="0" y="0"/>
                  </a:moveTo>
                  <a:lnTo>
                    <a:pt x="1523733" y="0"/>
                  </a:lnTo>
                  <a:lnTo>
                    <a:pt x="1523733" y="2852779"/>
                  </a:lnTo>
                  <a:lnTo>
                    <a:pt x="0" y="2852779"/>
                  </a:lnTo>
                  <a:close/>
                </a:path>
              </a:pathLst>
            </a:custGeom>
            <a:solidFill>
              <a:srgbClr val="FB8B62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523733" cy="29194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744434" y="1406783"/>
            <a:ext cx="12155422" cy="7473434"/>
            <a:chOff x="0" y="0"/>
            <a:chExt cx="1962882" cy="12068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62882" cy="1206825"/>
            </a:xfrm>
            <a:custGeom>
              <a:avLst/>
              <a:gdLst/>
              <a:ahLst/>
              <a:cxnLst/>
              <a:rect l="l" t="t" r="r" b="b"/>
              <a:pathLst>
                <a:path w="1962882" h="1206825">
                  <a:moveTo>
                    <a:pt x="14649" y="0"/>
                  </a:moveTo>
                  <a:lnTo>
                    <a:pt x="1948233" y="0"/>
                  </a:lnTo>
                  <a:cubicBezTo>
                    <a:pt x="1952118" y="0"/>
                    <a:pt x="1955844" y="1543"/>
                    <a:pt x="1958591" y="4291"/>
                  </a:cubicBezTo>
                  <a:cubicBezTo>
                    <a:pt x="1961339" y="7038"/>
                    <a:pt x="1962882" y="10764"/>
                    <a:pt x="1962882" y="14649"/>
                  </a:cubicBezTo>
                  <a:lnTo>
                    <a:pt x="1962882" y="1192176"/>
                  </a:lnTo>
                  <a:cubicBezTo>
                    <a:pt x="1962882" y="1196061"/>
                    <a:pt x="1961339" y="1199787"/>
                    <a:pt x="1958591" y="1202535"/>
                  </a:cubicBezTo>
                  <a:cubicBezTo>
                    <a:pt x="1955844" y="1205282"/>
                    <a:pt x="1952118" y="1206825"/>
                    <a:pt x="1948233" y="1206825"/>
                  </a:cubicBezTo>
                  <a:lnTo>
                    <a:pt x="14649" y="1206825"/>
                  </a:lnTo>
                  <a:cubicBezTo>
                    <a:pt x="10764" y="1206825"/>
                    <a:pt x="7038" y="1205282"/>
                    <a:pt x="4291" y="1202535"/>
                  </a:cubicBezTo>
                  <a:cubicBezTo>
                    <a:pt x="1543" y="1199787"/>
                    <a:pt x="0" y="1196061"/>
                    <a:pt x="0" y="1192176"/>
                  </a:cubicBezTo>
                  <a:lnTo>
                    <a:pt x="0" y="14649"/>
                  </a:lnTo>
                  <a:cubicBezTo>
                    <a:pt x="0" y="10764"/>
                    <a:pt x="1543" y="7038"/>
                    <a:pt x="4291" y="4291"/>
                  </a:cubicBezTo>
                  <a:cubicBezTo>
                    <a:pt x="7038" y="1543"/>
                    <a:pt x="10764" y="0"/>
                    <a:pt x="14649" y="0"/>
                  </a:cubicBezTo>
                  <a:close/>
                </a:path>
              </a:pathLst>
            </a:custGeom>
            <a:blipFill>
              <a:blip r:embed="rId2"/>
              <a:stretch>
                <a:fillRect r="-5756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35502" y="734065"/>
            <a:ext cx="4740687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>
                <a:solidFill>
                  <a:srgbClr val="191919"/>
                </a:solidFill>
                <a:latin typeface="210 8비트"/>
              </a:rPr>
              <a:t>WEEKLY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0253620" cy="6661553"/>
            <a:chOff x="0" y="0"/>
            <a:chExt cx="5845726" cy="3797840"/>
          </a:xfrm>
        </p:grpSpPr>
        <p:sp>
          <p:nvSpPr>
            <p:cNvPr id="3" name="Freeform 3"/>
            <p:cNvSpPr/>
            <p:nvPr/>
          </p:nvSpPr>
          <p:spPr>
            <a:xfrm>
              <a:off x="6350" y="6350"/>
              <a:ext cx="5833026" cy="3785140"/>
            </a:xfrm>
            <a:custGeom>
              <a:avLst/>
              <a:gdLst/>
              <a:ahLst/>
              <a:cxnLst/>
              <a:rect l="l" t="t" r="r" b="b"/>
              <a:pathLst>
                <a:path w="5833026" h="3785140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FFFAEE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845726" cy="3797840"/>
            </a:xfrm>
            <a:custGeom>
              <a:avLst/>
              <a:gdLst/>
              <a:ahLst/>
              <a:cxnLst/>
              <a:rect l="l" t="t" r="r" b="b"/>
              <a:pathLst>
                <a:path w="5845726" h="3797840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62607" y="2940176"/>
            <a:ext cx="19040246" cy="7705080"/>
            <a:chOff x="0" y="0"/>
            <a:chExt cx="5014715" cy="20293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14715" cy="2029321"/>
            </a:xfrm>
            <a:custGeom>
              <a:avLst/>
              <a:gdLst/>
              <a:ahLst/>
              <a:cxnLst/>
              <a:rect l="l" t="t" r="r" b="b"/>
              <a:pathLst>
                <a:path w="5014715" h="2029321">
                  <a:moveTo>
                    <a:pt x="0" y="0"/>
                  </a:moveTo>
                  <a:lnTo>
                    <a:pt x="5014715" y="0"/>
                  </a:lnTo>
                  <a:lnTo>
                    <a:pt x="5014715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A6CFF4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5014715" cy="2095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614972" y="5792905"/>
            <a:ext cx="6648913" cy="6648913"/>
          </a:xfrm>
          <a:custGeom>
            <a:avLst/>
            <a:gdLst/>
            <a:ahLst/>
            <a:cxnLst/>
            <a:rect l="l" t="t" r="r" b="b"/>
            <a:pathLst>
              <a:path w="6648913" h="6648913">
                <a:moveTo>
                  <a:pt x="0" y="0"/>
                </a:moveTo>
                <a:lnTo>
                  <a:pt x="6648913" y="0"/>
                </a:lnTo>
                <a:lnTo>
                  <a:pt x="6648913" y="6648913"/>
                </a:lnTo>
                <a:lnTo>
                  <a:pt x="0" y="6648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9" name="Group 9"/>
          <p:cNvGrpSpPr/>
          <p:nvPr/>
        </p:nvGrpSpPr>
        <p:grpSpPr>
          <a:xfrm>
            <a:off x="15271702" y="5037283"/>
            <a:ext cx="3708472" cy="956869"/>
            <a:chOff x="0" y="0"/>
            <a:chExt cx="976717" cy="25201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76717" cy="252015"/>
            </a:xfrm>
            <a:custGeom>
              <a:avLst/>
              <a:gdLst/>
              <a:ahLst/>
              <a:cxnLst/>
              <a:rect l="l" t="t" r="r" b="b"/>
              <a:pathLst>
                <a:path w="976717" h="252015">
                  <a:moveTo>
                    <a:pt x="50103" y="0"/>
                  </a:moveTo>
                  <a:lnTo>
                    <a:pt x="926614" y="0"/>
                  </a:lnTo>
                  <a:cubicBezTo>
                    <a:pt x="954285" y="0"/>
                    <a:pt x="976717" y="22432"/>
                    <a:pt x="976717" y="50103"/>
                  </a:cubicBezTo>
                  <a:lnTo>
                    <a:pt x="976717" y="201912"/>
                  </a:lnTo>
                  <a:cubicBezTo>
                    <a:pt x="976717" y="215200"/>
                    <a:pt x="971438" y="227944"/>
                    <a:pt x="962042" y="237340"/>
                  </a:cubicBezTo>
                  <a:cubicBezTo>
                    <a:pt x="952646" y="246736"/>
                    <a:pt x="939902" y="252015"/>
                    <a:pt x="926614" y="252015"/>
                  </a:cubicBezTo>
                  <a:lnTo>
                    <a:pt x="50103" y="252015"/>
                  </a:lnTo>
                  <a:cubicBezTo>
                    <a:pt x="36815" y="252015"/>
                    <a:pt x="24071" y="246736"/>
                    <a:pt x="14675" y="237340"/>
                  </a:cubicBezTo>
                  <a:cubicBezTo>
                    <a:pt x="5279" y="227944"/>
                    <a:pt x="0" y="215200"/>
                    <a:pt x="0" y="201912"/>
                  </a:cubicBezTo>
                  <a:lnTo>
                    <a:pt x="0" y="50103"/>
                  </a:lnTo>
                  <a:cubicBezTo>
                    <a:pt x="0" y="36815"/>
                    <a:pt x="5279" y="24071"/>
                    <a:pt x="14675" y="14675"/>
                  </a:cubicBezTo>
                  <a:cubicBezTo>
                    <a:pt x="24071" y="5279"/>
                    <a:pt x="36815" y="0"/>
                    <a:pt x="50103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976717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-2149212">
            <a:off x="14340202" y="7734363"/>
            <a:ext cx="3644084" cy="1318496"/>
          </a:xfrm>
          <a:custGeom>
            <a:avLst/>
            <a:gdLst/>
            <a:ahLst/>
            <a:cxnLst/>
            <a:rect l="l" t="t" r="r" b="b"/>
            <a:pathLst>
              <a:path w="3644084" h="1318496">
                <a:moveTo>
                  <a:pt x="0" y="0"/>
                </a:moveTo>
                <a:lnTo>
                  <a:pt x="3644084" y="0"/>
                </a:lnTo>
                <a:lnTo>
                  <a:pt x="3644084" y="1318496"/>
                </a:lnTo>
                <a:lnTo>
                  <a:pt x="0" y="1318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3" name="Freeform 13"/>
          <p:cNvSpPr/>
          <p:nvPr/>
        </p:nvSpPr>
        <p:spPr>
          <a:xfrm>
            <a:off x="13127317" y="4826139"/>
            <a:ext cx="848685" cy="706723"/>
          </a:xfrm>
          <a:custGeom>
            <a:avLst/>
            <a:gdLst/>
            <a:ahLst/>
            <a:cxnLst/>
            <a:rect l="l" t="t" r="r" b="b"/>
            <a:pathLst>
              <a:path w="848685" h="706723">
                <a:moveTo>
                  <a:pt x="0" y="0"/>
                </a:moveTo>
                <a:lnTo>
                  <a:pt x="848686" y="0"/>
                </a:lnTo>
                <a:lnTo>
                  <a:pt x="848686" y="706724"/>
                </a:lnTo>
                <a:lnTo>
                  <a:pt x="0" y="706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4" name="Freeform 14"/>
          <p:cNvSpPr/>
          <p:nvPr/>
        </p:nvSpPr>
        <p:spPr>
          <a:xfrm>
            <a:off x="11283804" y="9258300"/>
            <a:ext cx="848685" cy="706723"/>
          </a:xfrm>
          <a:custGeom>
            <a:avLst/>
            <a:gdLst/>
            <a:ahLst/>
            <a:cxnLst/>
            <a:rect l="l" t="t" r="r" b="b"/>
            <a:pathLst>
              <a:path w="848685" h="706723">
                <a:moveTo>
                  <a:pt x="0" y="0"/>
                </a:moveTo>
                <a:lnTo>
                  <a:pt x="848686" y="0"/>
                </a:lnTo>
                <a:lnTo>
                  <a:pt x="848686" y="706723"/>
                </a:lnTo>
                <a:lnTo>
                  <a:pt x="0" y="7067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5" name="AutoShape 15"/>
          <p:cNvSpPr/>
          <p:nvPr/>
        </p:nvSpPr>
        <p:spPr>
          <a:xfrm flipH="1" flipV="1">
            <a:off x="16401902" y="4795786"/>
            <a:ext cx="600480" cy="2241021"/>
          </a:xfrm>
          <a:prstGeom prst="line">
            <a:avLst/>
          </a:prstGeom>
          <a:ln w="19050" cap="flat">
            <a:solidFill>
              <a:srgbClr val="191919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ID"/>
          </a:p>
        </p:txBody>
      </p:sp>
      <p:grpSp>
        <p:nvGrpSpPr>
          <p:cNvPr id="16" name="Group 16"/>
          <p:cNvGrpSpPr/>
          <p:nvPr/>
        </p:nvGrpSpPr>
        <p:grpSpPr>
          <a:xfrm>
            <a:off x="12132490" y="1075246"/>
            <a:ext cx="5126810" cy="797976"/>
            <a:chOff x="0" y="0"/>
            <a:chExt cx="1350271" cy="21016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50271" cy="210167"/>
            </a:xfrm>
            <a:custGeom>
              <a:avLst/>
              <a:gdLst/>
              <a:ahLst/>
              <a:cxnLst/>
              <a:rect l="l" t="t" r="r" b="b"/>
              <a:pathLst>
                <a:path w="1350271" h="210167">
                  <a:moveTo>
                    <a:pt x="105083" y="0"/>
                  </a:moveTo>
                  <a:lnTo>
                    <a:pt x="1245188" y="0"/>
                  </a:lnTo>
                  <a:cubicBezTo>
                    <a:pt x="1303224" y="0"/>
                    <a:pt x="1350271" y="47047"/>
                    <a:pt x="1350271" y="105083"/>
                  </a:cubicBezTo>
                  <a:lnTo>
                    <a:pt x="1350271" y="105083"/>
                  </a:lnTo>
                  <a:cubicBezTo>
                    <a:pt x="1350271" y="163119"/>
                    <a:pt x="1303224" y="210167"/>
                    <a:pt x="1245188" y="210167"/>
                  </a:cubicBezTo>
                  <a:lnTo>
                    <a:pt x="105083" y="210167"/>
                  </a:lnTo>
                  <a:cubicBezTo>
                    <a:pt x="47047" y="210167"/>
                    <a:pt x="0" y="163119"/>
                    <a:pt x="0" y="105083"/>
                  </a:cubicBezTo>
                  <a:lnTo>
                    <a:pt x="0" y="105083"/>
                  </a:lnTo>
                  <a:cubicBezTo>
                    <a:pt x="0" y="47047"/>
                    <a:pt x="47047" y="0"/>
                    <a:pt x="105083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1350271" cy="27684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r">
                <a:lnSpc>
                  <a:spcPts val="2520"/>
                </a:lnSpc>
              </a:pPr>
              <a:endParaRPr lang="en-US" sz="1800" dirty="0">
                <a:solidFill>
                  <a:srgbClr val="191919"/>
                </a:solidFill>
                <a:latin typeface="Telegraf"/>
                <a:hlinkClick r:id="rId10" action="ppaction://hlinksldjump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>
            <a:off x="12428463" y="1287725"/>
            <a:ext cx="373019" cy="373019"/>
          </a:xfrm>
          <a:custGeom>
            <a:avLst/>
            <a:gdLst/>
            <a:ahLst/>
            <a:cxnLst/>
            <a:rect l="l" t="t" r="r" b="b"/>
            <a:pathLst>
              <a:path w="373019" h="373019">
                <a:moveTo>
                  <a:pt x="0" y="0"/>
                </a:moveTo>
                <a:lnTo>
                  <a:pt x="373019" y="0"/>
                </a:lnTo>
                <a:lnTo>
                  <a:pt x="373019" y="373019"/>
                </a:lnTo>
                <a:lnTo>
                  <a:pt x="0" y="37301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0" name="TextBox 20"/>
          <p:cNvSpPr txBox="1"/>
          <p:nvPr/>
        </p:nvSpPr>
        <p:spPr>
          <a:xfrm>
            <a:off x="1457607" y="1607584"/>
            <a:ext cx="8043429" cy="1000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</a:rPr>
              <a:t>INTRODUCTION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27885" y="3721239"/>
            <a:ext cx="9525673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191919"/>
                </a:solidFill>
                <a:latin typeface="Telegraf"/>
              </a:rPr>
              <a:t>Anggota: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91919"/>
                </a:solidFill>
                <a:latin typeface="Telegraf"/>
              </a:rPr>
              <a:t>Ryan Safa Tjendana - 2206826835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91919"/>
                </a:solidFill>
                <a:latin typeface="Telegraf"/>
              </a:rPr>
              <a:t>Edgrant Henderson Suryajaya - 2206025016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91919"/>
                </a:solidFill>
                <a:latin typeface="Telegraf"/>
              </a:rPr>
              <a:t>Kevin Ariono - 2206059603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8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0253620" cy="6661553"/>
            <a:chOff x="0" y="0"/>
            <a:chExt cx="5845726" cy="3797840"/>
          </a:xfrm>
        </p:grpSpPr>
        <p:sp>
          <p:nvSpPr>
            <p:cNvPr id="3" name="Freeform 3"/>
            <p:cNvSpPr/>
            <p:nvPr/>
          </p:nvSpPr>
          <p:spPr>
            <a:xfrm>
              <a:off x="6350" y="6350"/>
              <a:ext cx="5833026" cy="3785140"/>
            </a:xfrm>
            <a:custGeom>
              <a:avLst/>
              <a:gdLst/>
              <a:ahLst/>
              <a:cxnLst/>
              <a:rect l="l" t="t" r="r" b="b"/>
              <a:pathLst>
                <a:path w="5833026" h="3785140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FFFAEE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845726" cy="3797840"/>
            </a:xfrm>
            <a:custGeom>
              <a:avLst/>
              <a:gdLst/>
              <a:ahLst/>
              <a:cxnLst/>
              <a:rect l="l" t="t" r="r" b="b"/>
              <a:pathLst>
                <a:path w="5845726" h="3797840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62607" y="2940176"/>
            <a:ext cx="19040246" cy="7705080"/>
            <a:chOff x="0" y="0"/>
            <a:chExt cx="5014715" cy="20293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14715" cy="2029321"/>
            </a:xfrm>
            <a:custGeom>
              <a:avLst/>
              <a:gdLst/>
              <a:ahLst/>
              <a:cxnLst/>
              <a:rect l="l" t="t" r="r" b="b"/>
              <a:pathLst>
                <a:path w="5014715" h="2029321">
                  <a:moveTo>
                    <a:pt x="0" y="0"/>
                  </a:moveTo>
                  <a:lnTo>
                    <a:pt x="5014715" y="0"/>
                  </a:lnTo>
                  <a:lnTo>
                    <a:pt x="5014715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FB8B62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5014715" cy="2095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57607" y="4098112"/>
            <a:ext cx="7365288" cy="3439319"/>
            <a:chOff x="0" y="0"/>
            <a:chExt cx="6093009" cy="2845212"/>
          </a:xfrm>
        </p:grpSpPr>
        <p:sp>
          <p:nvSpPr>
            <p:cNvPr id="9" name="Freeform 9"/>
            <p:cNvSpPr/>
            <p:nvPr/>
          </p:nvSpPr>
          <p:spPr>
            <a:xfrm>
              <a:off x="80137" y="80137"/>
              <a:ext cx="5932735" cy="2684938"/>
            </a:xfrm>
            <a:custGeom>
              <a:avLst/>
              <a:gdLst/>
              <a:ahLst/>
              <a:cxnLst/>
              <a:rect l="l" t="t" r="r" b="b"/>
              <a:pathLst>
                <a:path w="5932735" h="2684938">
                  <a:moveTo>
                    <a:pt x="5932735" y="2684938"/>
                  </a:moveTo>
                  <a:lnTo>
                    <a:pt x="0" y="2684938"/>
                  </a:lnTo>
                  <a:lnTo>
                    <a:pt x="0" y="0"/>
                  </a:lnTo>
                  <a:lnTo>
                    <a:pt x="5932735" y="0"/>
                  </a:lnTo>
                  <a:lnTo>
                    <a:pt x="5932735" y="2684938"/>
                  </a:lnTo>
                  <a:close/>
                </a:path>
              </a:pathLst>
            </a:custGeom>
            <a:solidFill>
              <a:srgbClr val="DBDB78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73787" y="73787"/>
              <a:ext cx="5945435" cy="2697638"/>
            </a:xfrm>
            <a:custGeom>
              <a:avLst/>
              <a:gdLst/>
              <a:ahLst/>
              <a:cxnLst/>
              <a:rect l="l" t="t" r="r" b="b"/>
              <a:pathLst>
                <a:path w="5945435" h="2697638">
                  <a:moveTo>
                    <a:pt x="5945435" y="2697638"/>
                  </a:moveTo>
                  <a:lnTo>
                    <a:pt x="0" y="2697638"/>
                  </a:lnTo>
                  <a:lnTo>
                    <a:pt x="0" y="0"/>
                  </a:lnTo>
                  <a:lnTo>
                    <a:pt x="5945435" y="0"/>
                  </a:lnTo>
                  <a:lnTo>
                    <a:pt x="5945435" y="2697638"/>
                  </a:lnTo>
                  <a:close/>
                  <a:moveTo>
                    <a:pt x="12700" y="2684938"/>
                  </a:moveTo>
                  <a:lnTo>
                    <a:pt x="5932735" y="2684938"/>
                  </a:lnTo>
                  <a:lnTo>
                    <a:pt x="5932735" y="12700"/>
                  </a:lnTo>
                  <a:lnTo>
                    <a:pt x="12700" y="12700"/>
                  </a:lnTo>
                  <a:lnTo>
                    <a:pt x="12700" y="2684938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350" y="6223"/>
              <a:ext cx="6080309" cy="2832766"/>
            </a:xfrm>
            <a:custGeom>
              <a:avLst/>
              <a:gdLst/>
              <a:ahLst/>
              <a:cxnLst/>
              <a:rect l="l" t="t" r="r" b="b"/>
              <a:pathLst>
                <a:path w="6080309" h="2832766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2685192"/>
                  </a:moveTo>
                  <a:cubicBezTo>
                    <a:pt x="33020" y="2685192"/>
                    <a:pt x="0" y="2718212"/>
                    <a:pt x="0" y="2758979"/>
                  </a:cubicBezTo>
                  <a:cubicBezTo>
                    <a:pt x="0" y="2799745"/>
                    <a:pt x="33020" y="2832766"/>
                    <a:pt x="73787" y="2832766"/>
                  </a:cubicBezTo>
                  <a:cubicBezTo>
                    <a:pt x="114554" y="2832766"/>
                    <a:pt x="147574" y="2799745"/>
                    <a:pt x="147574" y="2758979"/>
                  </a:cubicBezTo>
                  <a:cubicBezTo>
                    <a:pt x="147574" y="2718212"/>
                    <a:pt x="114427" y="2685192"/>
                    <a:pt x="73787" y="2685192"/>
                  </a:cubicBezTo>
                  <a:close/>
                  <a:moveTo>
                    <a:pt x="6006522" y="147574"/>
                  </a:moveTo>
                  <a:cubicBezTo>
                    <a:pt x="6047289" y="147574"/>
                    <a:pt x="6080309" y="114554"/>
                    <a:pt x="6080309" y="73787"/>
                  </a:cubicBezTo>
                  <a:cubicBezTo>
                    <a:pt x="6080309" y="33020"/>
                    <a:pt x="6047289" y="0"/>
                    <a:pt x="6006522" y="0"/>
                  </a:cubicBezTo>
                  <a:cubicBezTo>
                    <a:pt x="5965755" y="0"/>
                    <a:pt x="5932735" y="33020"/>
                    <a:pt x="5932735" y="73787"/>
                  </a:cubicBezTo>
                  <a:cubicBezTo>
                    <a:pt x="5932735" y="114554"/>
                    <a:pt x="5965755" y="147574"/>
                    <a:pt x="6006522" y="147574"/>
                  </a:cubicBezTo>
                  <a:close/>
                  <a:moveTo>
                    <a:pt x="6006522" y="2685192"/>
                  </a:moveTo>
                  <a:cubicBezTo>
                    <a:pt x="5965755" y="2685192"/>
                    <a:pt x="5932735" y="2718212"/>
                    <a:pt x="5932735" y="2758979"/>
                  </a:cubicBezTo>
                  <a:cubicBezTo>
                    <a:pt x="5932735" y="2799745"/>
                    <a:pt x="5965755" y="2832766"/>
                    <a:pt x="6006522" y="2832766"/>
                  </a:cubicBezTo>
                  <a:cubicBezTo>
                    <a:pt x="6047289" y="2832766"/>
                    <a:pt x="6080309" y="2799745"/>
                    <a:pt x="6080309" y="2758979"/>
                  </a:cubicBezTo>
                  <a:cubicBezTo>
                    <a:pt x="6080309" y="2718212"/>
                    <a:pt x="6047289" y="2685192"/>
                    <a:pt x="6006522" y="2685192"/>
                  </a:cubicBezTo>
                  <a:close/>
                </a:path>
              </a:pathLst>
            </a:custGeom>
            <a:solidFill>
              <a:srgbClr val="FFFAEE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6093009" cy="2845339"/>
            </a:xfrm>
            <a:custGeom>
              <a:avLst/>
              <a:gdLst/>
              <a:ahLst/>
              <a:cxnLst/>
              <a:rect l="l" t="t" r="r" b="b"/>
              <a:pathLst>
                <a:path w="6093009" h="2845339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2685065"/>
                  </a:moveTo>
                  <a:cubicBezTo>
                    <a:pt x="35941" y="2685065"/>
                    <a:pt x="0" y="2721006"/>
                    <a:pt x="0" y="2765202"/>
                  </a:cubicBezTo>
                  <a:cubicBezTo>
                    <a:pt x="0" y="2809398"/>
                    <a:pt x="35941" y="2845339"/>
                    <a:pt x="80137" y="2845339"/>
                  </a:cubicBezTo>
                  <a:cubicBezTo>
                    <a:pt x="124333" y="2845339"/>
                    <a:pt x="160274" y="2809398"/>
                    <a:pt x="160274" y="2765202"/>
                  </a:cubicBezTo>
                  <a:cubicBezTo>
                    <a:pt x="160147" y="2721006"/>
                    <a:pt x="124206" y="2685065"/>
                    <a:pt x="80137" y="2685065"/>
                  </a:cubicBezTo>
                  <a:close/>
                  <a:moveTo>
                    <a:pt x="80137" y="2832512"/>
                  </a:moveTo>
                  <a:cubicBezTo>
                    <a:pt x="42926" y="2832512"/>
                    <a:pt x="12700" y="2802286"/>
                    <a:pt x="12700" y="2765075"/>
                  </a:cubicBezTo>
                  <a:cubicBezTo>
                    <a:pt x="12700" y="2727864"/>
                    <a:pt x="42926" y="2697638"/>
                    <a:pt x="80137" y="2697638"/>
                  </a:cubicBezTo>
                  <a:cubicBezTo>
                    <a:pt x="117348" y="2697638"/>
                    <a:pt x="147574" y="2727864"/>
                    <a:pt x="147574" y="2765075"/>
                  </a:cubicBezTo>
                  <a:cubicBezTo>
                    <a:pt x="147574" y="2802286"/>
                    <a:pt x="117221" y="2832512"/>
                    <a:pt x="80137" y="2832512"/>
                  </a:cubicBezTo>
                  <a:close/>
                  <a:moveTo>
                    <a:pt x="6012872" y="160147"/>
                  </a:moveTo>
                  <a:cubicBezTo>
                    <a:pt x="6057068" y="160147"/>
                    <a:pt x="6093009" y="124206"/>
                    <a:pt x="6093009" y="80010"/>
                  </a:cubicBezTo>
                  <a:cubicBezTo>
                    <a:pt x="6093009" y="35814"/>
                    <a:pt x="6057068" y="0"/>
                    <a:pt x="6012872" y="0"/>
                  </a:cubicBezTo>
                  <a:cubicBezTo>
                    <a:pt x="5968676" y="0"/>
                    <a:pt x="5932735" y="35941"/>
                    <a:pt x="5932735" y="80137"/>
                  </a:cubicBezTo>
                  <a:cubicBezTo>
                    <a:pt x="5932735" y="124333"/>
                    <a:pt x="5968676" y="160147"/>
                    <a:pt x="6012872" y="160147"/>
                  </a:cubicBezTo>
                  <a:close/>
                  <a:moveTo>
                    <a:pt x="6012872" y="12700"/>
                  </a:moveTo>
                  <a:cubicBezTo>
                    <a:pt x="6050083" y="12700"/>
                    <a:pt x="6080309" y="42926"/>
                    <a:pt x="6080309" y="80137"/>
                  </a:cubicBezTo>
                  <a:cubicBezTo>
                    <a:pt x="6080309" y="117348"/>
                    <a:pt x="6050083" y="147574"/>
                    <a:pt x="6012872" y="147574"/>
                  </a:cubicBezTo>
                  <a:cubicBezTo>
                    <a:pt x="5975661" y="147574"/>
                    <a:pt x="5945435" y="117348"/>
                    <a:pt x="5945435" y="80137"/>
                  </a:cubicBezTo>
                  <a:cubicBezTo>
                    <a:pt x="5945435" y="42926"/>
                    <a:pt x="5975661" y="12700"/>
                    <a:pt x="6012872" y="12700"/>
                  </a:cubicBezTo>
                  <a:close/>
                  <a:moveTo>
                    <a:pt x="6012872" y="2685065"/>
                  </a:moveTo>
                  <a:cubicBezTo>
                    <a:pt x="5968676" y="2685065"/>
                    <a:pt x="5932735" y="2721006"/>
                    <a:pt x="5932735" y="2765202"/>
                  </a:cubicBezTo>
                  <a:cubicBezTo>
                    <a:pt x="5932735" y="2809398"/>
                    <a:pt x="5968676" y="2845339"/>
                    <a:pt x="6012872" y="2845339"/>
                  </a:cubicBezTo>
                  <a:cubicBezTo>
                    <a:pt x="6057068" y="2845339"/>
                    <a:pt x="6093009" y="2809398"/>
                    <a:pt x="6093009" y="2765202"/>
                  </a:cubicBezTo>
                  <a:cubicBezTo>
                    <a:pt x="6093009" y="2721006"/>
                    <a:pt x="6057068" y="2685065"/>
                    <a:pt x="6012872" y="2685065"/>
                  </a:cubicBezTo>
                  <a:close/>
                  <a:moveTo>
                    <a:pt x="6012872" y="2832512"/>
                  </a:moveTo>
                  <a:cubicBezTo>
                    <a:pt x="5975661" y="2832512"/>
                    <a:pt x="5945435" y="2802286"/>
                    <a:pt x="5945435" y="2765075"/>
                  </a:cubicBezTo>
                  <a:cubicBezTo>
                    <a:pt x="5945435" y="2727864"/>
                    <a:pt x="5975661" y="2697638"/>
                    <a:pt x="6012872" y="2697638"/>
                  </a:cubicBezTo>
                  <a:cubicBezTo>
                    <a:pt x="6050083" y="2697638"/>
                    <a:pt x="6080309" y="2727864"/>
                    <a:pt x="6080309" y="2765075"/>
                  </a:cubicBezTo>
                  <a:cubicBezTo>
                    <a:pt x="6080309" y="2802286"/>
                    <a:pt x="6050083" y="2832512"/>
                    <a:pt x="6012872" y="2832512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804716" y="6085202"/>
            <a:ext cx="5685381" cy="2904459"/>
            <a:chOff x="0" y="0"/>
            <a:chExt cx="4703289" cy="2402743"/>
          </a:xfrm>
        </p:grpSpPr>
        <p:sp>
          <p:nvSpPr>
            <p:cNvPr id="14" name="Freeform 14"/>
            <p:cNvSpPr/>
            <p:nvPr/>
          </p:nvSpPr>
          <p:spPr>
            <a:xfrm>
              <a:off x="80137" y="80137"/>
              <a:ext cx="4543015" cy="2242469"/>
            </a:xfrm>
            <a:custGeom>
              <a:avLst/>
              <a:gdLst/>
              <a:ahLst/>
              <a:cxnLst/>
              <a:rect l="l" t="t" r="r" b="b"/>
              <a:pathLst>
                <a:path w="4543015" h="2242469">
                  <a:moveTo>
                    <a:pt x="4543015" y="2242469"/>
                  </a:moveTo>
                  <a:lnTo>
                    <a:pt x="0" y="2242469"/>
                  </a:lnTo>
                  <a:lnTo>
                    <a:pt x="0" y="0"/>
                  </a:lnTo>
                  <a:lnTo>
                    <a:pt x="4543015" y="0"/>
                  </a:lnTo>
                  <a:lnTo>
                    <a:pt x="4543015" y="2242469"/>
                  </a:lnTo>
                  <a:close/>
                </a:path>
              </a:pathLst>
            </a:custGeom>
            <a:solidFill>
              <a:srgbClr val="A6CFF4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73787" y="73787"/>
              <a:ext cx="4555715" cy="2255169"/>
            </a:xfrm>
            <a:custGeom>
              <a:avLst/>
              <a:gdLst/>
              <a:ahLst/>
              <a:cxnLst/>
              <a:rect l="l" t="t" r="r" b="b"/>
              <a:pathLst>
                <a:path w="4555715" h="2255169">
                  <a:moveTo>
                    <a:pt x="4555715" y="2255169"/>
                  </a:moveTo>
                  <a:lnTo>
                    <a:pt x="0" y="2255169"/>
                  </a:lnTo>
                  <a:lnTo>
                    <a:pt x="0" y="0"/>
                  </a:lnTo>
                  <a:lnTo>
                    <a:pt x="4555715" y="0"/>
                  </a:lnTo>
                  <a:lnTo>
                    <a:pt x="4555715" y="2255169"/>
                  </a:lnTo>
                  <a:close/>
                  <a:moveTo>
                    <a:pt x="12700" y="2242469"/>
                  </a:moveTo>
                  <a:lnTo>
                    <a:pt x="4543015" y="2242469"/>
                  </a:lnTo>
                  <a:lnTo>
                    <a:pt x="4543015" y="12700"/>
                  </a:lnTo>
                  <a:lnTo>
                    <a:pt x="12700" y="12700"/>
                  </a:lnTo>
                  <a:lnTo>
                    <a:pt x="12700" y="2242469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6350" y="6223"/>
              <a:ext cx="4690589" cy="2390297"/>
            </a:xfrm>
            <a:custGeom>
              <a:avLst/>
              <a:gdLst/>
              <a:ahLst/>
              <a:cxnLst/>
              <a:rect l="l" t="t" r="r" b="b"/>
              <a:pathLst>
                <a:path w="4690589" h="2390297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2242723"/>
                  </a:moveTo>
                  <a:cubicBezTo>
                    <a:pt x="33020" y="2242723"/>
                    <a:pt x="0" y="2275743"/>
                    <a:pt x="0" y="2316510"/>
                  </a:cubicBezTo>
                  <a:cubicBezTo>
                    <a:pt x="0" y="2357277"/>
                    <a:pt x="33020" y="2390297"/>
                    <a:pt x="73787" y="2390297"/>
                  </a:cubicBezTo>
                  <a:cubicBezTo>
                    <a:pt x="114554" y="2390297"/>
                    <a:pt x="147574" y="2357277"/>
                    <a:pt x="147574" y="2316510"/>
                  </a:cubicBezTo>
                  <a:cubicBezTo>
                    <a:pt x="147574" y="2275743"/>
                    <a:pt x="114427" y="2242723"/>
                    <a:pt x="73787" y="2242723"/>
                  </a:cubicBezTo>
                  <a:close/>
                  <a:moveTo>
                    <a:pt x="4616802" y="147574"/>
                  </a:moveTo>
                  <a:cubicBezTo>
                    <a:pt x="4657569" y="147574"/>
                    <a:pt x="4690589" y="114554"/>
                    <a:pt x="4690589" y="73787"/>
                  </a:cubicBezTo>
                  <a:cubicBezTo>
                    <a:pt x="4690589" y="33020"/>
                    <a:pt x="4657569" y="0"/>
                    <a:pt x="4616802" y="0"/>
                  </a:cubicBezTo>
                  <a:cubicBezTo>
                    <a:pt x="4576035" y="0"/>
                    <a:pt x="4543015" y="33020"/>
                    <a:pt x="4543015" y="73787"/>
                  </a:cubicBezTo>
                  <a:cubicBezTo>
                    <a:pt x="4543015" y="114554"/>
                    <a:pt x="4576035" y="147574"/>
                    <a:pt x="4616802" y="147574"/>
                  </a:cubicBezTo>
                  <a:close/>
                  <a:moveTo>
                    <a:pt x="4616802" y="2242723"/>
                  </a:moveTo>
                  <a:cubicBezTo>
                    <a:pt x="4576035" y="2242723"/>
                    <a:pt x="4543015" y="2275743"/>
                    <a:pt x="4543015" y="2316510"/>
                  </a:cubicBezTo>
                  <a:cubicBezTo>
                    <a:pt x="4543015" y="2357277"/>
                    <a:pt x="4576035" y="2390297"/>
                    <a:pt x="4616802" y="2390297"/>
                  </a:cubicBezTo>
                  <a:cubicBezTo>
                    <a:pt x="4657569" y="2390297"/>
                    <a:pt x="4690589" y="2357277"/>
                    <a:pt x="4690589" y="2316510"/>
                  </a:cubicBezTo>
                  <a:cubicBezTo>
                    <a:pt x="4690589" y="2275743"/>
                    <a:pt x="4657570" y="2242723"/>
                    <a:pt x="4616802" y="2242723"/>
                  </a:cubicBezTo>
                  <a:close/>
                </a:path>
              </a:pathLst>
            </a:custGeom>
            <a:solidFill>
              <a:srgbClr val="FFFAEE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4703289" cy="2402870"/>
            </a:xfrm>
            <a:custGeom>
              <a:avLst/>
              <a:gdLst/>
              <a:ahLst/>
              <a:cxnLst/>
              <a:rect l="l" t="t" r="r" b="b"/>
              <a:pathLst>
                <a:path w="4703289" h="2402870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2242596"/>
                  </a:moveTo>
                  <a:cubicBezTo>
                    <a:pt x="35941" y="2242596"/>
                    <a:pt x="0" y="2278537"/>
                    <a:pt x="0" y="2322733"/>
                  </a:cubicBezTo>
                  <a:cubicBezTo>
                    <a:pt x="0" y="2366929"/>
                    <a:pt x="35941" y="2402870"/>
                    <a:pt x="80137" y="2402870"/>
                  </a:cubicBezTo>
                  <a:cubicBezTo>
                    <a:pt x="124333" y="2402870"/>
                    <a:pt x="160274" y="2366929"/>
                    <a:pt x="160274" y="2322733"/>
                  </a:cubicBezTo>
                  <a:cubicBezTo>
                    <a:pt x="160147" y="2278537"/>
                    <a:pt x="124206" y="2242596"/>
                    <a:pt x="80137" y="2242596"/>
                  </a:cubicBezTo>
                  <a:close/>
                  <a:moveTo>
                    <a:pt x="80137" y="2390043"/>
                  </a:moveTo>
                  <a:cubicBezTo>
                    <a:pt x="42926" y="2390043"/>
                    <a:pt x="12700" y="2359817"/>
                    <a:pt x="12700" y="2322606"/>
                  </a:cubicBezTo>
                  <a:cubicBezTo>
                    <a:pt x="12700" y="2285395"/>
                    <a:pt x="42926" y="2255169"/>
                    <a:pt x="80137" y="2255169"/>
                  </a:cubicBezTo>
                  <a:cubicBezTo>
                    <a:pt x="117348" y="2255169"/>
                    <a:pt x="147574" y="2285395"/>
                    <a:pt x="147574" y="2322606"/>
                  </a:cubicBezTo>
                  <a:cubicBezTo>
                    <a:pt x="147574" y="2359817"/>
                    <a:pt x="117221" y="2390043"/>
                    <a:pt x="80137" y="2390043"/>
                  </a:cubicBezTo>
                  <a:close/>
                  <a:moveTo>
                    <a:pt x="4623152" y="160147"/>
                  </a:moveTo>
                  <a:cubicBezTo>
                    <a:pt x="4667348" y="160147"/>
                    <a:pt x="4703289" y="124206"/>
                    <a:pt x="4703289" y="80010"/>
                  </a:cubicBezTo>
                  <a:cubicBezTo>
                    <a:pt x="4703289" y="35814"/>
                    <a:pt x="4667348" y="0"/>
                    <a:pt x="4623152" y="0"/>
                  </a:cubicBezTo>
                  <a:cubicBezTo>
                    <a:pt x="4578956" y="0"/>
                    <a:pt x="4543015" y="35941"/>
                    <a:pt x="4543015" y="80137"/>
                  </a:cubicBezTo>
                  <a:cubicBezTo>
                    <a:pt x="4543015" y="124333"/>
                    <a:pt x="4578957" y="160147"/>
                    <a:pt x="4623152" y="160147"/>
                  </a:cubicBezTo>
                  <a:close/>
                  <a:moveTo>
                    <a:pt x="4623152" y="12700"/>
                  </a:moveTo>
                  <a:cubicBezTo>
                    <a:pt x="4660363" y="12700"/>
                    <a:pt x="4690589" y="42926"/>
                    <a:pt x="4690589" y="80137"/>
                  </a:cubicBezTo>
                  <a:cubicBezTo>
                    <a:pt x="4690589" y="117348"/>
                    <a:pt x="4660363" y="147574"/>
                    <a:pt x="4623152" y="147574"/>
                  </a:cubicBezTo>
                  <a:cubicBezTo>
                    <a:pt x="4585941" y="147574"/>
                    <a:pt x="4555715" y="117348"/>
                    <a:pt x="4555715" y="80137"/>
                  </a:cubicBezTo>
                  <a:cubicBezTo>
                    <a:pt x="4555715" y="42926"/>
                    <a:pt x="4585941" y="12700"/>
                    <a:pt x="4623152" y="12700"/>
                  </a:cubicBezTo>
                  <a:close/>
                  <a:moveTo>
                    <a:pt x="4623152" y="2242596"/>
                  </a:moveTo>
                  <a:cubicBezTo>
                    <a:pt x="4578956" y="2242596"/>
                    <a:pt x="4543015" y="2278537"/>
                    <a:pt x="4543015" y="2322733"/>
                  </a:cubicBezTo>
                  <a:cubicBezTo>
                    <a:pt x="4543015" y="2366929"/>
                    <a:pt x="4578956" y="2402870"/>
                    <a:pt x="4623152" y="2402870"/>
                  </a:cubicBezTo>
                  <a:cubicBezTo>
                    <a:pt x="4667348" y="2402870"/>
                    <a:pt x="4703289" y="2366929"/>
                    <a:pt x="4703289" y="2322733"/>
                  </a:cubicBezTo>
                  <a:cubicBezTo>
                    <a:pt x="4703289" y="2278537"/>
                    <a:pt x="4667348" y="2242596"/>
                    <a:pt x="4623152" y="2242596"/>
                  </a:cubicBezTo>
                  <a:close/>
                  <a:moveTo>
                    <a:pt x="4623152" y="2390043"/>
                  </a:moveTo>
                  <a:cubicBezTo>
                    <a:pt x="4585941" y="2390043"/>
                    <a:pt x="4555715" y="2359817"/>
                    <a:pt x="4555715" y="2322606"/>
                  </a:cubicBezTo>
                  <a:cubicBezTo>
                    <a:pt x="4555715" y="2285395"/>
                    <a:pt x="4585941" y="2255169"/>
                    <a:pt x="4623152" y="2255169"/>
                  </a:cubicBezTo>
                  <a:cubicBezTo>
                    <a:pt x="4660363" y="2255169"/>
                    <a:pt x="4690589" y="2285395"/>
                    <a:pt x="4690589" y="2322606"/>
                  </a:cubicBezTo>
                  <a:cubicBezTo>
                    <a:pt x="4690589" y="2359817"/>
                    <a:pt x="4660363" y="2390043"/>
                    <a:pt x="4623152" y="2390043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132490" y="1075246"/>
            <a:ext cx="5126810" cy="797976"/>
            <a:chOff x="0" y="0"/>
            <a:chExt cx="1350271" cy="21016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350271" cy="210167"/>
            </a:xfrm>
            <a:custGeom>
              <a:avLst/>
              <a:gdLst/>
              <a:ahLst/>
              <a:cxnLst/>
              <a:rect l="l" t="t" r="r" b="b"/>
              <a:pathLst>
                <a:path w="1350271" h="210167">
                  <a:moveTo>
                    <a:pt x="105083" y="0"/>
                  </a:moveTo>
                  <a:lnTo>
                    <a:pt x="1245188" y="0"/>
                  </a:lnTo>
                  <a:cubicBezTo>
                    <a:pt x="1303224" y="0"/>
                    <a:pt x="1350271" y="47047"/>
                    <a:pt x="1350271" y="105083"/>
                  </a:cubicBezTo>
                  <a:lnTo>
                    <a:pt x="1350271" y="105083"/>
                  </a:lnTo>
                  <a:cubicBezTo>
                    <a:pt x="1350271" y="163119"/>
                    <a:pt x="1303224" y="210167"/>
                    <a:pt x="1245188" y="210167"/>
                  </a:cubicBezTo>
                  <a:lnTo>
                    <a:pt x="105083" y="210167"/>
                  </a:lnTo>
                  <a:cubicBezTo>
                    <a:pt x="47047" y="210167"/>
                    <a:pt x="0" y="163119"/>
                    <a:pt x="0" y="105083"/>
                  </a:cubicBezTo>
                  <a:lnTo>
                    <a:pt x="0" y="105083"/>
                  </a:lnTo>
                  <a:cubicBezTo>
                    <a:pt x="0" y="47047"/>
                    <a:pt x="47047" y="0"/>
                    <a:pt x="105083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1350271" cy="27684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r">
                <a:lnSpc>
                  <a:spcPts val="2520"/>
                </a:lnSpc>
              </a:pPr>
              <a:endParaRPr lang="en-US" sz="1800" dirty="0">
                <a:solidFill>
                  <a:srgbClr val="191919"/>
                </a:solidFill>
                <a:latin typeface="Telegraf"/>
                <a:hlinkClick r:id="rId2" action="ppaction://hlinksldjump"/>
              </a:endParaRPr>
            </a:p>
          </p:txBody>
        </p:sp>
      </p:grpSp>
      <p:sp>
        <p:nvSpPr>
          <p:cNvPr id="21" name="Freeform 21"/>
          <p:cNvSpPr/>
          <p:nvPr/>
        </p:nvSpPr>
        <p:spPr>
          <a:xfrm>
            <a:off x="12428463" y="1287725"/>
            <a:ext cx="373019" cy="373019"/>
          </a:xfrm>
          <a:custGeom>
            <a:avLst/>
            <a:gdLst/>
            <a:ahLst/>
            <a:cxnLst/>
            <a:rect l="l" t="t" r="r" b="b"/>
            <a:pathLst>
              <a:path w="373019" h="373019">
                <a:moveTo>
                  <a:pt x="0" y="0"/>
                </a:moveTo>
                <a:lnTo>
                  <a:pt x="373019" y="0"/>
                </a:lnTo>
                <a:lnTo>
                  <a:pt x="373019" y="373019"/>
                </a:lnTo>
                <a:lnTo>
                  <a:pt x="0" y="373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2" name="AutoShape 22"/>
          <p:cNvSpPr/>
          <p:nvPr/>
        </p:nvSpPr>
        <p:spPr>
          <a:xfrm>
            <a:off x="8433250" y="6668077"/>
            <a:ext cx="2761111" cy="19050"/>
          </a:xfrm>
          <a:prstGeom prst="line">
            <a:avLst/>
          </a:prstGeom>
          <a:ln w="19050" cap="flat">
            <a:solidFill>
              <a:srgbClr val="191919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ID"/>
          </a:p>
        </p:txBody>
      </p:sp>
      <p:sp>
        <p:nvSpPr>
          <p:cNvPr id="23" name="Freeform 23"/>
          <p:cNvSpPr/>
          <p:nvPr/>
        </p:nvSpPr>
        <p:spPr>
          <a:xfrm>
            <a:off x="1028700" y="8724572"/>
            <a:ext cx="2081916" cy="533728"/>
          </a:xfrm>
          <a:custGeom>
            <a:avLst/>
            <a:gdLst/>
            <a:ahLst/>
            <a:cxnLst/>
            <a:rect l="l" t="t" r="r" b="b"/>
            <a:pathLst>
              <a:path w="2081916" h="533728">
                <a:moveTo>
                  <a:pt x="0" y="0"/>
                </a:moveTo>
                <a:lnTo>
                  <a:pt x="2081916" y="0"/>
                </a:lnTo>
                <a:lnTo>
                  <a:pt x="2081916" y="533728"/>
                </a:lnTo>
                <a:lnTo>
                  <a:pt x="0" y="5337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4" name="Freeform 24"/>
          <p:cNvSpPr/>
          <p:nvPr/>
        </p:nvSpPr>
        <p:spPr>
          <a:xfrm>
            <a:off x="13806467" y="3631887"/>
            <a:ext cx="3452833" cy="1406245"/>
          </a:xfrm>
          <a:custGeom>
            <a:avLst/>
            <a:gdLst/>
            <a:ahLst/>
            <a:cxnLst/>
            <a:rect l="l" t="t" r="r" b="b"/>
            <a:pathLst>
              <a:path w="3452833" h="1406245">
                <a:moveTo>
                  <a:pt x="0" y="0"/>
                </a:moveTo>
                <a:lnTo>
                  <a:pt x="3452833" y="0"/>
                </a:lnTo>
                <a:lnTo>
                  <a:pt x="3452833" y="1406245"/>
                </a:lnTo>
                <a:lnTo>
                  <a:pt x="0" y="14062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5" name="Freeform 25"/>
          <p:cNvSpPr/>
          <p:nvPr/>
        </p:nvSpPr>
        <p:spPr>
          <a:xfrm>
            <a:off x="11478153" y="4517834"/>
            <a:ext cx="654337" cy="580575"/>
          </a:xfrm>
          <a:custGeom>
            <a:avLst/>
            <a:gdLst/>
            <a:ahLst/>
            <a:cxnLst/>
            <a:rect l="l" t="t" r="r" b="b"/>
            <a:pathLst>
              <a:path w="654337" h="580575">
                <a:moveTo>
                  <a:pt x="0" y="0"/>
                </a:moveTo>
                <a:lnTo>
                  <a:pt x="654337" y="0"/>
                </a:lnTo>
                <a:lnTo>
                  <a:pt x="654337" y="580576"/>
                </a:lnTo>
                <a:lnTo>
                  <a:pt x="0" y="5805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6" name="Freeform 26"/>
          <p:cNvSpPr/>
          <p:nvPr/>
        </p:nvSpPr>
        <p:spPr>
          <a:xfrm>
            <a:off x="7917807" y="8583823"/>
            <a:ext cx="809961" cy="674477"/>
          </a:xfrm>
          <a:custGeom>
            <a:avLst/>
            <a:gdLst/>
            <a:ahLst/>
            <a:cxnLst/>
            <a:rect l="l" t="t" r="r" b="b"/>
            <a:pathLst>
              <a:path w="809961" h="674477">
                <a:moveTo>
                  <a:pt x="0" y="0"/>
                </a:moveTo>
                <a:lnTo>
                  <a:pt x="809961" y="0"/>
                </a:lnTo>
                <a:lnTo>
                  <a:pt x="809961" y="674477"/>
                </a:lnTo>
                <a:lnTo>
                  <a:pt x="0" y="67447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7" name="Freeform 27"/>
          <p:cNvSpPr/>
          <p:nvPr/>
        </p:nvSpPr>
        <p:spPr>
          <a:xfrm>
            <a:off x="6872151" y="8583823"/>
            <a:ext cx="809961" cy="674477"/>
          </a:xfrm>
          <a:custGeom>
            <a:avLst/>
            <a:gdLst/>
            <a:ahLst/>
            <a:cxnLst/>
            <a:rect l="l" t="t" r="r" b="b"/>
            <a:pathLst>
              <a:path w="809961" h="674477">
                <a:moveTo>
                  <a:pt x="0" y="0"/>
                </a:moveTo>
                <a:lnTo>
                  <a:pt x="809961" y="0"/>
                </a:lnTo>
                <a:lnTo>
                  <a:pt x="809961" y="674477"/>
                </a:lnTo>
                <a:lnTo>
                  <a:pt x="0" y="67447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8" name="Freeform 28"/>
          <p:cNvSpPr/>
          <p:nvPr/>
        </p:nvSpPr>
        <p:spPr>
          <a:xfrm>
            <a:off x="5824065" y="8583823"/>
            <a:ext cx="809961" cy="674477"/>
          </a:xfrm>
          <a:custGeom>
            <a:avLst/>
            <a:gdLst/>
            <a:ahLst/>
            <a:cxnLst/>
            <a:rect l="l" t="t" r="r" b="b"/>
            <a:pathLst>
              <a:path w="809961" h="674477">
                <a:moveTo>
                  <a:pt x="0" y="0"/>
                </a:moveTo>
                <a:lnTo>
                  <a:pt x="809961" y="0"/>
                </a:lnTo>
                <a:lnTo>
                  <a:pt x="809961" y="674477"/>
                </a:lnTo>
                <a:lnTo>
                  <a:pt x="0" y="67447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9" name="TextBox 29"/>
          <p:cNvSpPr txBox="1"/>
          <p:nvPr/>
        </p:nvSpPr>
        <p:spPr>
          <a:xfrm>
            <a:off x="1457607" y="1607584"/>
            <a:ext cx="8043429" cy="1000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</a:rPr>
              <a:t>DESKRIPSI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940026" y="4450934"/>
            <a:ext cx="6409350" cy="2638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191919"/>
                </a:solidFill>
                <a:latin typeface="Telegraf"/>
              </a:rPr>
              <a:t>Crystal Restaurant merupakan sebuah sistem menu yang memudahkan pelanggan untuk memesan menu dari perangkat masing - masing.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402678" y="6701547"/>
            <a:ext cx="4489457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191919"/>
                </a:solidFill>
                <a:latin typeface="Telegraf"/>
              </a:rPr>
              <a:t>Sistem menggunakan QR code untuk pemesanan setiap meja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0253620" cy="6661553"/>
            <a:chOff x="0" y="0"/>
            <a:chExt cx="5845726" cy="3797840"/>
          </a:xfrm>
        </p:grpSpPr>
        <p:sp>
          <p:nvSpPr>
            <p:cNvPr id="3" name="Freeform 3"/>
            <p:cNvSpPr/>
            <p:nvPr/>
          </p:nvSpPr>
          <p:spPr>
            <a:xfrm>
              <a:off x="6350" y="6350"/>
              <a:ext cx="5833026" cy="3785140"/>
            </a:xfrm>
            <a:custGeom>
              <a:avLst/>
              <a:gdLst/>
              <a:ahLst/>
              <a:cxnLst/>
              <a:rect l="l" t="t" r="r" b="b"/>
              <a:pathLst>
                <a:path w="5833026" h="3785140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A6CFF4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845726" cy="3797840"/>
            </a:xfrm>
            <a:custGeom>
              <a:avLst/>
              <a:gdLst/>
              <a:ahLst/>
              <a:cxnLst/>
              <a:rect l="l" t="t" r="r" b="b"/>
              <a:pathLst>
                <a:path w="5845726" h="3797840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62607" y="2940176"/>
            <a:ext cx="18890476" cy="7705080"/>
            <a:chOff x="0" y="0"/>
            <a:chExt cx="4975269" cy="20293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75270" cy="2029321"/>
            </a:xfrm>
            <a:custGeom>
              <a:avLst/>
              <a:gdLst/>
              <a:ahLst/>
              <a:cxnLst/>
              <a:rect l="l" t="t" r="r" b="b"/>
              <a:pathLst>
                <a:path w="4975270" h="2029321">
                  <a:moveTo>
                    <a:pt x="0" y="0"/>
                  </a:moveTo>
                  <a:lnTo>
                    <a:pt x="4975270" y="0"/>
                  </a:lnTo>
                  <a:lnTo>
                    <a:pt x="4975270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FFFAEE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4975269" cy="2095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57607" y="1607584"/>
            <a:ext cx="8043429" cy="1000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</a:rPr>
              <a:t>PENJELASAN</a:t>
            </a:r>
          </a:p>
        </p:txBody>
      </p:sp>
      <p:sp>
        <p:nvSpPr>
          <p:cNvPr id="9" name="Freeform 9"/>
          <p:cNvSpPr/>
          <p:nvPr/>
        </p:nvSpPr>
        <p:spPr>
          <a:xfrm>
            <a:off x="8409183" y="1694939"/>
            <a:ext cx="734817" cy="692064"/>
          </a:xfrm>
          <a:custGeom>
            <a:avLst/>
            <a:gdLst/>
            <a:ahLst/>
            <a:cxnLst/>
            <a:rect l="l" t="t" r="r" b="b"/>
            <a:pathLst>
              <a:path w="734817" h="692064">
                <a:moveTo>
                  <a:pt x="0" y="0"/>
                </a:moveTo>
                <a:lnTo>
                  <a:pt x="734817" y="0"/>
                </a:lnTo>
                <a:lnTo>
                  <a:pt x="734817" y="692065"/>
                </a:lnTo>
                <a:lnTo>
                  <a:pt x="0" y="692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10" name="Group 10"/>
          <p:cNvGrpSpPr/>
          <p:nvPr/>
        </p:nvGrpSpPr>
        <p:grpSpPr>
          <a:xfrm>
            <a:off x="1028700" y="5052328"/>
            <a:ext cx="5126810" cy="956869"/>
            <a:chOff x="0" y="0"/>
            <a:chExt cx="1350271" cy="2520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ERD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6144168"/>
            <a:ext cx="5126810" cy="956869"/>
            <a:chOff x="0" y="0"/>
            <a:chExt cx="1350271" cy="2520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Flow Chart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7236008"/>
            <a:ext cx="5126810" cy="956869"/>
            <a:chOff x="0" y="0"/>
            <a:chExt cx="1350271" cy="25201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FrontEnd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8327847"/>
            <a:ext cx="5126810" cy="956869"/>
            <a:chOff x="0" y="0"/>
            <a:chExt cx="1350271" cy="25201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BackEnd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67119" y="3813556"/>
            <a:ext cx="5849972" cy="1054905"/>
            <a:chOff x="0" y="0"/>
            <a:chExt cx="1350271" cy="24349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50271" cy="243490"/>
            </a:xfrm>
            <a:custGeom>
              <a:avLst/>
              <a:gdLst/>
              <a:ahLst/>
              <a:cxnLst/>
              <a:rect l="l" t="t" r="r" b="b"/>
              <a:pathLst>
                <a:path w="1350271" h="243490">
                  <a:moveTo>
                    <a:pt x="31762" y="0"/>
                  </a:moveTo>
                  <a:lnTo>
                    <a:pt x="1318509" y="0"/>
                  </a:lnTo>
                  <a:cubicBezTo>
                    <a:pt x="1336051" y="0"/>
                    <a:pt x="1350271" y="14220"/>
                    <a:pt x="1350271" y="31762"/>
                  </a:cubicBezTo>
                  <a:lnTo>
                    <a:pt x="1350271" y="211728"/>
                  </a:lnTo>
                  <a:cubicBezTo>
                    <a:pt x="1350271" y="229269"/>
                    <a:pt x="1336051" y="243490"/>
                    <a:pt x="1318509" y="243490"/>
                  </a:cubicBezTo>
                  <a:lnTo>
                    <a:pt x="31762" y="243490"/>
                  </a:lnTo>
                  <a:cubicBezTo>
                    <a:pt x="14220" y="243490"/>
                    <a:pt x="0" y="229269"/>
                    <a:pt x="0" y="211728"/>
                  </a:cubicBezTo>
                  <a:lnTo>
                    <a:pt x="0" y="31762"/>
                  </a:lnTo>
                  <a:cubicBezTo>
                    <a:pt x="0" y="14220"/>
                    <a:pt x="14220" y="0"/>
                    <a:pt x="3176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95250"/>
              <a:ext cx="1350271" cy="338740"/>
            </a:xfrm>
            <a:prstGeom prst="rect">
              <a:avLst/>
            </a:prstGeom>
          </p:spPr>
          <p:txBody>
            <a:bodyPr lIns="289828" tIns="289828" rIns="289828" bIns="289828" rtlCol="0" anchor="ctr"/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191919"/>
                  </a:solidFill>
                  <a:latin typeface="Telegraf"/>
                </a:rPr>
                <a:t>Tabel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5778129" y="4133723"/>
            <a:ext cx="421365" cy="421365"/>
          </a:xfrm>
          <a:custGeom>
            <a:avLst/>
            <a:gdLst/>
            <a:ahLst/>
            <a:cxnLst/>
            <a:rect l="l" t="t" r="r" b="b"/>
            <a:pathLst>
              <a:path w="421365" h="421365">
                <a:moveTo>
                  <a:pt x="0" y="0"/>
                </a:moveTo>
                <a:lnTo>
                  <a:pt x="421365" y="0"/>
                </a:lnTo>
                <a:lnTo>
                  <a:pt x="421365" y="421365"/>
                </a:lnTo>
                <a:lnTo>
                  <a:pt x="0" y="421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6" name="Freeform 26"/>
          <p:cNvSpPr/>
          <p:nvPr/>
        </p:nvSpPr>
        <p:spPr>
          <a:xfrm>
            <a:off x="5507897" y="5332916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7" name="Freeform 27"/>
          <p:cNvSpPr/>
          <p:nvPr/>
        </p:nvSpPr>
        <p:spPr>
          <a:xfrm>
            <a:off x="5507897" y="6424756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8" name="Freeform 28"/>
          <p:cNvSpPr/>
          <p:nvPr/>
        </p:nvSpPr>
        <p:spPr>
          <a:xfrm>
            <a:off x="5507897" y="7516595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9" name="Freeform 29"/>
          <p:cNvSpPr/>
          <p:nvPr/>
        </p:nvSpPr>
        <p:spPr>
          <a:xfrm>
            <a:off x="5507897" y="8608435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0" name="Freeform 30"/>
          <p:cNvSpPr/>
          <p:nvPr/>
        </p:nvSpPr>
        <p:spPr>
          <a:xfrm>
            <a:off x="6791381" y="4005308"/>
            <a:ext cx="10467919" cy="5252992"/>
          </a:xfrm>
          <a:custGeom>
            <a:avLst/>
            <a:gdLst/>
            <a:ahLst/>
            <a:cxnLst/>
            <a:rect l="l" t="t" r="r" b="b"/>
            <a:pathLst>
              <a:path w="10467919" h="5252992">
                <a:moveTo>
                  <a:pt x="0" y="0"/>
                </a:moveTo>
                <a:lnTo>
                  <a:pt x="10467919" y="0"/>
                </a:lnTo>
                <a:lnTo>
                  <a:pt x="10467919" y="5252992"/>
                </a:lnTo>
                <a:lnTo>
                  <a:pt x="0" y="52529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1" name="Group 31"/>
          <p:cNvGrpSpPr/>
          <p:nvPr/>
        </p:nvGrpSpPr>
        <p:grpSpPr>
          <a:xfrm>
            <a:off x="1028700" y="5053949"/>
            <a:ext cx="5126810" cy="956869"/>
            <a:chOff x="0" y="0"/>
            <a:chExt cx="1350271" cy="25201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6130960"/>
            <a:ext cx="5126810" cy="956869"/>
            <a:chOff x="0" y="0"/>
            <a:chExt cx="1350271" cy="25201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028700" y="7234386"/>
            <a:ext cx="5126810" cy="956869"/>
            <a:chOff x="0" y="0"/>
            <a:chExt cx="1350271" cy="25201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028700" y="8314639"/>
            <a:ext cx="5126810" cy="956869"/>
            <a:chOff x="0" y="0"/>
            <a:chExt cx="1350271" cy="25201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7000085" y="4256063"/>
            <a:ext cx="2818195" cy="2522983"/>
            <a:chOff x="0" y="0"/>
            <a:chExt cx="742241" cy="664489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742241" cy="664489"/>
            </a:xfrm>
            <a:custGeom>
              <a:avLst/>
              <a:gdLst/>
              <a:ahLst/>
              <a:cxnLst/>
              <a:rect l="l" t="t" r="r" b="b"/>
              <a:pathLst>
                <a:path w="742241" h="664489">
                  <a:moveTo>
                    <a:pt x="140103" y="0"/>
                  </a:moveTo>
                  <a:lnTo>
                    <a:pt x="602138" y="0"/>
                  </a:lnTo>
                  <a:cubicBezTo>
                    <a:pt x="639295" y="0"/>
                    <a:pt x="674931" y="14761"/>
                    <a:pt x="701206" y="41035"/>
                  </a:cubicBezTo>
                  <a:cubicBezTo>
                    <a:pt x="727480" y="67310"/>
                    <a:pt x="742241" y="102945"/>
                    <a:pt x="742241" y="140103"/>
                  </a:cubicBezTo>
                  <a:lnTo>
                    <a:pt x="742241" y="524386"/>
                  </a:lnTo>
                  <a:cubicBezTo>
                    <a:pt x="742241" y="561544"/>
                    <a:pt x="727480" y="597180"/>
                    <a:pt x="701206" y="623454"/>
                  </a:cubicBezTo>
                  <a:cubicBezTo>
                    <a:pt x="674931" y="649728"/>
                    <a:pt x="639295" y="664489"/>
                    <a:pt x="602138" y="664489"/>
                  </a:cubicBezTo>
                  <a:lnTo>
                    <a:pt x="140103" y="664489"/>
                  </a:lnTo>
                  <a:cubicBezTo>
                    <a:pt x="102945" y="664489"/>
                    <a:pt x="67310" y="649728"/>
                    <a:pt x="41035" y="623454"/>
                  </a:cubicBezTo>
                  <a:cubicBezTo>
                    <a:pt x="14761" y="597180"/>
                    <a:pt x="0" y="561544"/>
                    <a:pt x="0" y="524386"/>
                  </a:cubicBezTo>
                  <a:lnTo>
                    <a:pt x="0" y="140103"/>
                  </a:lnTo>
                  <a:cubicBezTo>
                    <a:pt x="0" y="102945"/>
                    <a:pt x="14761" y="67310"/>
                    <a:pt x="41035" y="41035"/>
                  </a:cubicBezTo>
                  <a:cubicBezTo>
                    <a:pt x="67310" y="14761"/>
                    <a:pt x="102945" y="0"/>
                    <a:pt x="140103" y="0"/>
                  </a:cubicBezTo>
                  <a:close/>
                </a:path>
              </a:pathLst>
            </a:custGeom>
            <a:solidFill>
              <a:srgbClr val="DBDB78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47625"/>
              <a:ext cx="742241" cy="712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CREATE TABLE Users (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 id SERIAL PRIMARY KEY,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 name varchar,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 username varchar UNIQUE,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 email varchar UNIQUE,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 password varchar,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 poin INTEGER,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 isAdmin boolean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);</a:t>
              </a:r>
            </a:p>
          </p:txBody>
        </p:sp>
      </p:grpSp>
      <p:sp>
        <p:nvSpPr>
          <p:cNvPr id="46" name="Freeform 46"/>
          <p:cNvSpPr/>
          <p:nvPr/>
        </p:nvSpPr>
        <p:spPr>
          <a:xfrm>
            <a:off x="4935196" y="4555088"/>
            <a:ext cx="544126" cy="704163"/>
          </a:xfrm>
          <a:custGeom>
            <a:avLst/>
            <a:gdLst/>
            <a:ahLst/>
            <a:cxnLst/>
            <a:rect l="l" t="t" r="r" b="b"/>
            <a:pathLst>
              <a:path w="544126" h="704163">
                <a:moveTo>
                  <a:pt x="0" y="0"/>
                </a:moveTo>
                <a:lnTo>
                  <a:pt x="544126" y="0"/>
                </a:lnTo>
                <a:lnTo>
                  <a:pt x="544126" y="704163"/>
                </a:lnTo>
                <a:lnTo>
                  <a:pt x="0" y="7041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47" name="Group 47"/>
          <p:cNvGrpSpPr/>
          <p:nvPr/>
        </p:nvGrpSpPr>
        <p:grpSpPr>
          <a:xfrm>
            <a:off x="10666005" y="6454729"/>
            <a:ext cx="2818195" cy="2522983"/>
            <a:chOff x="0" y="0"/>
            <a:chExt cx="742241" cy="664489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742241" cy="664489"/>
            </a:xfrm>
            <a:custGeom>
              <a:avLst/>
              <a:gdLst/>
              <a:ahLst/>
              <a:cxnLst/>
              <a:rect l="l" t="t" r="r" b="b"/>
              <a:pathLst>
                <a:path w="742241" h="664489">
                  <a:moveTo>
                    <a:pt x="140103" y="0"/>
                  </a:moveTo>
                  <a:lnTo>
                    <a:pt x="602138" y="0"/>
                  </a:lnTo>
                  <a:cubicBezTo>
                    <a:pt x="639295" y="0"/>
                    <a:pt x="674931" y="14761"/>
                    <a:pt x="701206" y="41035"/>
                  </a:cubicBezTo>
                  <a:cubicBezTo>
                    <a:pt x="727480" y="67310"/>
                    <a:pt x="742241" y="102945"/>
                    <a:pt x="742241" y="140103"/>
                  </a:cubicBezTo>
                  <a:lnTo>
                    <a:pt x="742241" y="524386"/>
                  </a:lnTo>
                  <a:cubicBezTo>
                    <a:pt x="742241" y="561544"/>
                    <a:pt x="727480" y="597180"/>
                    <a:pt x="701206" y="623454"/>
                  </a:cubicBezTo>
                  <a:cubicBezTo>
                    <a:pt x="674931" y="649728"/>
                    <a:pt x="639295" y="664489"/>
                    <a:pt x="602138" y="664489"/>
                  </a:cubicBezTo>
                  <a:lnTo>
                    <a:pt x="140103" y="664489"/>
                  </a:lnTo>
                  <a:cubicBezTo>
                    <a:pt x="102945" y="664489"/>
                    <a:pt x="67310" y="649728"/>
                    <a:pt x="41035" y="623454"/>
                  </a:cubicBezTo>
                  <a:cubicBezTo>
                    <a:pt x="14761" y="597180"/>
                    <a:pt x="0" y="561544"/>
                    <a:pt x="0" y="524386"/>
                  </a:cubicBezTo>
                  <a:lnTo>
                    <a:pt x="0" y="140103"/>
                  </a:lnTo>
                  <a:cubicBezTo>
                    <a:pt x="0" y="102945"/>
                    <a:pt x="14761" y="67310"/>
                    <a:pt x="41035" y="41035"/>
                  </a:cubicBezTo>
                  <a:cubicBezTo>
                    <a:pt x="67310" y="14761"/>
                    <a:pt x="102945" y="0"/>
                    <a:pt x="140103" y="0"/>
                  </a:cubicBezTo>
                  <a:close/>
                </a:path>
              </a:pathLst>
            </a:custGeom>
            <a:solidFill>
              <a:srgbClr val="A6CFF4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47625"/>
              <a:ext cx="742241" cy="712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CREATE TABLE Food (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id SERIAL PRIMARY KEY,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name varchar,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description text,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price int,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imageurl text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);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3969976" y="4271050"/>
            <a:ext cx="2818195" cy="2631085"/>
            <a:chOff x="0" y="0"/>
            <a:chExt cx="742241" cy="69296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742241" cy="692961"/>
            </a:xfrm>
            <a:custGeom>
              <a:avLst/>
              <a:gdLst/>
              <a:ahLst/>
              <a:cxnLst/>
              <a:rect l="l" t="t" r="r" b="b"/>
              <a:pathLst>
                <a:path w="742241" h="692961">
                  <a:moveTo>
                    <a:pt x="140103" y="0"/>
                  </a:moveTo>
                  <a:lnTo>
                    <a:pt x="602138" y="0"/>
                  </a:lnTo>
                  <a:cubicBezTo>
                    <a:pt x="639295" y="0"/>
                    <a:pt x="674931" y="14761"/>
                    <a:pt x="701206" y="41035"/>
                  </a:cubicBezTo>
                  <a:cubicBezTo>
                    <a:pt x="727480" y="67310"/>
                    <a:pt x="742241" y="102945"/>
                    <a:pt x="742241" y="140103"/>
                  </a:cubicBezTo>
                  <a:lnTo>
                    <a:pt x="742241" y="552858"/>
                  </a:lnTo>
                  <a:cubicBezTo>
                    <a:pt x="742241" y="590015"/>
                    <a:pt x="727480" y="625651"/>
                    <a:pt x="701206" y="651925"/>
                  </a:cubicBezTo>
                  <a:cubicBezTo>
                    <a:pt x="674931" y="678200"/>
                    <a:pt x="639295" y="692961"/>
                    <a:pt x="602138" y="692961"/>
                  </a:cubicBezTo>
                  <a:lnTo>
                    <a:pt x="140103" y="692961"/>
                  </a:lnTo>
                  <a:cubicBezTo>
                    <a:pt x="102945" y="692961"/>
                    <a:pt x="67310" y="678200"/>
                    <a:pt x="41035" y="651925"/>
                  </a:cubicBezTo>
                  <a:cubicBezTo>
                    <a:pt x="14761" y="625651"/>
                    <a:pt x="0" y="590015"/>
                    <a:pt x="0" y="552858"/>
                  </a:cubicBezTo>
                  <a:lnTo>
                    <a:pt x="0" y="140103"/>
                  </a:lnTo>
                  <a:cubicBezTo>
                    <a:pt x="0" y="102945"/>
                    <a:pt x="14761" y="67310"/>
                    <a:pt x="41035" y="41035"/>
                  </a:cubicBezTo>
                  <a:cubicBezTo>
                    <a:pt x="67310" y="14761"/>
                    <a:pt x="102945" y="0"/>
                    <a:pt x="140103" y="0"/>
                  </a:cubicBezTo>
                  <a:close/>
                </a:path>
              </a:pathLst>
            </a:custGeom>
            <a:solidFill>
              <a:srgbClr val="FFE777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57150"/>
              <a:ext cx="742241" cy="7501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1820"/>
                </a:lnSpc>
              </a:pPr>
              <a:r>
                <a:rPr lang="en-US" sz="1300">
                  <a:solidFill>
                    <a:srgbClr val="000000"/>
                  </a:solidFill>
                  <a:latin typeface="Telegraf"/>
                </a:rPr>
                <a:t>    CREATE TABLE Combo (</a:t>
              </a:r>
            </a:p>
            <a:p>
              <a:pPr algn="l">
                <a:lnSpc>
                  <a:spcPts val="1820"/>
                </a:lnSpc>
              </a:pPr>
              <a:r>
                <a:rPr lang="en-US" sz="1300">
                  <a:solidFill>
                    <a:srgbClr val="000000"/>
                  </a:solidFill>
                  <a:latin typeface="Telegraf"/>
                </a:rPr>
                <a:t>      id int,</a:t>
              </a:r>
            </a:p>
            <a:p>
              <a:pPr algn="l">
                <a:lnSpc>
                  <a:spcPts val="1820"/>
                </a:lnSpc>
              </a:pPr>
              <a:r>
                <a:rPr lang="en-US" sz="1300">
                  <a:solidFill>
                    <a:srgbClr val="000000"/>
                  </a:solidFill>
                  <a:latin typeface="Telegraf"/>
                </a:rPr>
                <a:t>      food_id int,</a:t>
              </a:r>
            </a:p>
            <a:p>
              <a:pPr algn="l">
                <a:lnSpc>
                  <a:spcPts val="1820"/>
                </a:lnSpc>
              </a:pPr>
              <a:r>
                <a:rPr lang="en-US" sz="1300">
                  <a:solidFill>
                    <a:srgbClr val="000000"/>
                  </a:solidFill>
                  <a:latin typeface="Telegraf"/>
                </a:rPr>
                <a:t>      name varchar,</a:t>
              </a:r>
            </a:p>
            <a:p>
              <a:pPr algn="l">
                <a:lnSpc>
                  <a:spcPts val="1820"/>
                </a:lnSpc>
              </a:pPr>
              <a:r>
                <a:rPr lang="en-US" sz="1300">
                  <a:solidFill>
                    <a:srgbClr val="000000"/>
                  </a:solidFill>
                  <a:latin typeface="Telegraf"/>
                </a:rPr>
                <a:t>      description text,</a:t>
              </a:r>
            </a:p>
            <a:p>
              <a:pPr algn="l">
                <a:lnSpc>
                  <a:spcPts val="1820"/>
                </a:lnSpc>
              </a:pPr>
              <a:r>
                <a:rPr lang="en-US" sz="1300">
                  <a:solidFill>
                    <a:srgbClr val="000000"/>
                  </a:solidFill>
                  <a:latin typeface="Telegraf"/>
                </a:rPr>
                <a:t>      price int,</a:t>
              </a:r>
            </a:p>
            <a:p>
              <a:pPr algn="l">
                <a:lnSpc>
                  <a:spcPts val="1820"/>
                </a:lnSpc>
              </a:pPr>
              <a:r>
                <a:rPr lang="en-US" sz="1300">
                  <a:solidFill>
                    <a:srgbClr val="000000"/>
                  </a:solidFill>
                  <a:latin typeface="Telegraf"/>
                </a:rPr>
                <a:t>      imageurl text,</a:t>
              </a:r>
            </a:p>
            <a:p>
              <a:pPr algn="l">
                <a:lnSpc>
                  <a:spcPts val="1820"/>
                </a:lnSpc>
              </a:pPr>
              <a:r>
                <a:rPr lang="en-US" sz="1300">
                  <a:solidFill>
                    <a:srgbClr val="000000"/>
                  </a:solidFill>
                  <a:latin typeface="Telegraf"/>
                </a:rPr>
                <a:t>      PRIMARY KEY (id, food_id),</a:t>
              </a:r>
            </a:p>
            <a:p>
              <a:pPr algn="l">
                <a:lnSpc>
                  <a:spcPts val="1820"/>
                </a:lnSpc>
              </a:pPr>
              <a:r>
                <a:rPr lang="en-US" sz="1300">
                  <a:solidFill>
                    <a:srgbClr val="000000"/>
                  </a:solidFill>
                  <a:latin typeface="Telegraf"/>
                </a:rPr>
                <a:t>      FOREIGN KEY (food_id)        </a:t>
              </a:r>
            </a:p>
            <a:p>
              <a:pPr algn="l">
                <a:lnSpc>
                  <a:spcPts val="1820"/>
                </a:lnSpc>
              </a:pPr>
              <a:r>
                <a:rPr lang="en-US" sz="1300">
                  <a:solidFill>
                    <a:srgbClr val="000000"/>
                  </a:solidFill>
                  <a:latin typeface="Telegraf"/>
                </a:rPr>
                <a:t>      REFERENCES Food(id)</a:t>
              </a:r>
            </a:p>
            <a:p>
              <a:pPr algn="l">
                <a:lnSpc>
                  <a:spcPts val="1820"/>
                </a:lnSpc>
              </a:pPr>
              <a:r>
                <a:rPr lang="en-US" sz="1300">
                  <a:solidFill>
                    <a:srgbClr val="000000"/>
                  </a:solidFill>
                  <a:latin typeface="Telegraf"/>
                </a:rPr>
                <a:t>    );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0253620" cy="6661553"/>
            <a:chOff x="0" y="0"/>
            <a:chExt cx="5845726" cy="3797840"/>
          </a:xfrm>
        </p:grpSpPr>
        <p:sp>
          <p:nvSpPr>
            <p:cNvPr id="3" name="Freeform 3"/>
            <p:cNvSpPr/>
            <p:nvPr/>
          </p:nvSpPr>
          <p:spPr>
            <a:xfrm>
              <a:off x="6350" y="6350"/>
              <a:ext cx="5833026" cy="3785140"/>
            </a:xfrm>
            <a:custGeom>
              <a:avLst/>
              <a:gdLst/>
              <a:ahLst/>
              <a:cxnLst/>
              <a:rect l="l" t="t" r="r" b="b"/>
              <a:pathLst>
                <a:path w="5833026" h="3785140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A6CFF4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845726" cy="3797840"/>
            </a:xfrm>
            <a:custGeom>
              <a:avLst/>
              <a:gdLst/>
              <a:ahLst/>
              <a:cxnLst/>
              <a:rect l="l" t="t" r="r" b="b"/>
              <a:pathLst>
                <a:path w="5845726" h="3797840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62607" y="2940176"/>
            <a:ext cx="18890476" cy="7705080"/>
            <a:chOff x="0" y="0"/>
            <a:chExt cx="4975269" cy="20293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75270" cy="2029321"/>
            </a:xfrm>
            <a:custGeom>
              <a:avLst/>
              <a:gdLst/>
              <a:ahLst/>
              <a:cxnLst/>
              <a:rect l="l" t="t" r="r" b="b"/>
              <a:pathLst>
                <a:path w="4975270" h="2029321">
                  <a:moveTo>
                    <a:pt x="0" y="0"/>
                  </a:moveTo>
                  <a:lnTo>
                    <a:pt x="4975270" y="0"/>
                  </a:lnTo>
                  <a:lnTo>
                    <a:pt x="4975270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FFFAEE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4975269" cy="2095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57607" y="1607584"/>
            <a:ext cx="8043429" cy="1000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</a:rPr>
              <a:t>PENJELASAN</a:t>
            </a:r>
          </a:p>
        </p:txBody>
      </p:sp>
      <p:sp>
        <p:nvSpPr>
          <p:cNvPr id="9" name="Freeform 9"/>
          <p:cNvSpPr/>
          <p:nvPr/>
        </p:nvSpPr>
        <p:spPr>
          <a:xfrm>
            <a:off x="8409183" y="1694939"/>
            <a:ext cx="734817" cy="692064"/>
          </a:xfrm>
          <a:custGeom>
            <a:avLst/>
            <a:gdLst/>
            <a:ahLst/>
            <a:cxnLst/>
            <a:rect l="l" t="t" r="r" b="b"/>
            <a:pathLst>
              <a:path w="734817" h="692064">
                <a:moveTo>
                  <a:pt x="0" y="0"/>
                </a:moveTo>
                <a:lnTo>
                  <a:pt x="734817" y="0"/>
                </a:lnTo>
                <a:lnTo>
                  <a:pt x="734817" y="692065"/>
                </a:lnTo>
                <a:lnTo>
                  <a:pt x="0" y="692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10" name="Group 10"/>
          <p:cNvGrpSpPr/>
          <p:nvPr/>
        </p:nvGrpSpPr>
        <p:grpSpPr>
          <a:xfrm>
            <a:off x="1028700" y="5052328"/>
            <a:ext cx="5126810" cy="956869"/>
            <a:chOff x="0" y="0"/>
            <a:chExt cx="1350271" cy="2520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ERD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6144168"/>
            <a:ext cx="5126810" cy="956869"/>
            <a:chOff x="0" y="0"/>
            <a:chExt cx="1350271" cy="2520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Flow Chart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7236008"/>
            <a:ext cx="5126810" cy="956869"/>
            <a:chOff x="0" y="0"/>
            <a:chExt cx="1350271" cy="25201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FrontEnd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8327847"/>
            <a:ext cx="5126810" cy="956869"/>
            <a:chOff x="0" y="0"/>
            <a:chExt cx="1350271" cy="25201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BackEnd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67119" y="3813556"/>
            <a:ext cx="5849972" cy="1054905"/>
            <a:chOff x="0" y="0"/>
            <a:chExt cx="1350271" cy="24349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50271" cy="243490"/>
            </a:xfrm>
            <a:custGeom>
              <a:avLst/>
              <a:gdLst/>
              <a:ahLst/>
              <a:cxnLst/>
              <a:rect l="l" t="t" r="r" b="b"/>
              <a:pathLst>
                <a:path w="1350271" h="243490">
                  <a:moveTo>
                    <a:pt x="31762" y="0"/>
                  </a:moveTo>
                  <a:lnTo>
                    <a:pt x="1318509" y="0"/>
                  </a:lnTo>
                  <a:cubicBezTo>
                    <a:pt x="1336051" y="0"/>
                    <a:pt x="1350271" y="14220"/>
                    <a:pt x="1350271" y="31762"/>
                  </a:cubicBezTo>
                  <a:lnTo>
                    <a:pt x="1350271" y="211728"/>
                  </a:lnTo>
                  <a:cubicBezTo>
                    <a:pt x="1350271" y="229269"/>
                    <a:pt x="1336051" y="243490"/>
                    <a:pt x="1318509" y="243490"/>
                  </a:cubicBezTo>
                  <a:lnTo>
                    <a:pt x="31762" y="243490"/>
                  </a:lnTo>
                  <a:cubicBezTo>
                    <a:pt x="14220" y="243490"/>
                    <a:pt x="0" y="229269"/>
                    <a:pt x="0" y="211728"/>
                  </a:cubicBezTo>
                  <a:lnTo>
                    <a:pt x="0" y="31762"/>
                  </a:lnTo>
                  <a:cubicBezTo>
                    <a:pt x="0" y="14220"/>
                    <a:pt x="14220" y="0"/>
                    <a:pt x="3176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95250"/>
              <a:ext cx="1350271" cy="338740"/>
            </a:xfrm>
            <a:prstGeom prst="rect">
              <a:avLst/>
            </a:prstGeom>
          </p:spPr>
          <p:txBody>
            <a:bodyPr lIns="289828" tIns="289828" rIns="289828" bIns="289828" rtlCol="0" anchor="ctr"/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191919"/>
                  </a:solidFill>
                  <a:latin typeface="Telegraf"/>
                </a:rPr>
                <a:t>Tabel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5778129" y="4133723"/>
            <a:ext cx="421365" cy="421365"/>
          </a:xfrm>
          <a:custGeom>
            <a:avLst/>
            <a:gdLst/>
            <a:ahLst/>
            <a:cxnLst/>
            <a:rect l="l" t="t" r="r" b="b"/>
            <a:pathLst>
              <a:path w="421365" h="421365">
                <a:moveTo>
                  <a:pt x="0" y="0"/>
                </a:moveTo>
                <a:lnTo>
                  <a:pt x="421365" y="0"/>
                </a:lnTo>
                <a:lnTo>
                  <a:pt x="421365" y="421365"/>
                </a:lnTo>
                <a:lnTo>
                  <a:pt x="0" y="421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6" name="Freeform 26"/>
          <p:cNvSpPr/>
          <p:nvPr/>
        </p:nvSpPr>
        <p:spPr>
          <a:xfrm>
            <a:off x="5507897" y="5332916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7" name="Freeform 27"/>
          <p:cNvSpPr/>
          <p:nvPr/>
        </p:nvSpPr>
        <p:spPr>
          <a:xfrm>
            <a:off x="5507897" y="6424756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8" name="Freeform 28"/>
          <p:cNvSpPr/>
          <p:nvPr/>
        </p:nvSpPr>
        <p:spPr>
          <a:xfrm>
            <a:off x="5507897" y="7516595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9" name="Freeform 29"/>
          <p:cNvSpPr/>
          <p:nvPr/>
        </p:nvSpPr>
        <p:spPr>
          <a:xfrm>
            <a:off x="5507897" y="8608435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0" name="Freeform 30"/>
          <p:cNvSpPr/>
          <p:nvPr/>
        </p:nvSpPr>
        <p:spPr>
          <a:xfrm>
            <a:off x="6791381" y="4005308"/>
            <a:ext cx="10467919" cy="5252992"/>
          </a:xfrm>
          <a:custGeom>
            <a:avLst/>
            <a:gdLst/>
            <a:ahLst/>
            <a:cxnLst/>
            <a:rect l="l" t="t" r="r" b="b"/>
            <a:pathLst>
              <a:path w="10467919" h="5252992">
                <a:moveTo>
                  <a:pt x="0" y="0"/>
                </a:moveTo>
                <a:lnTo>
                  <a:pt x="10467919" y="0"/>
                </a:lnTo>
                <a:lnTo>
                  <a:pt x="10467919" y="5252992"/>
                </a:lnTo>
                <a:lnTo>
                  <a:pt x="0" y="52529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1" name="Group 31"/>
          <p:cNvGrpSpPr/>
          <p:nvPr/>
        </p:nvGrpSpPr>
        <p:grpSpPr>
          <a:xfrm>
            <a:off x="1028700" y="5053949"/>
            <a:ext cx="5126810" cy="956869"/>
            <a:chOff x="0" y="0"/>
            <a:chExt cx="1350271" cy="25201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6130960"/>
            <a:ext cx="5126810" cy="956869"/>
            <a:chOff x="0" y="0"/>
            <a:chExt cx="1350271" cy="25201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028700" y="7234386"/>
            <a:ext cx="5126810" cy="956869"/>
            <a:chOff x="0" y="0"/>
            <a:chExt cx="1350271" cy="25201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028700" y="8314639"/>
            <a:ext cx="5126810" cy="956869"/>
            <a:chOff x="0" y="0"/>
            <a:chExt cx="1350271" cy="25201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9082631" y="5191459"/>
            <a:ext cx="2818195" cy="2522983"/>
            <a:chOff x="0" y="0"/>
            <a:chExt cx="742241" cy="664489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742241" cy="664489"/>
            </a:xfrm>
            <a:custGeom>
              <a:avLst/>
              <a:gdLst/>
              <a:ahLst/>
              <a:cxnLst/>
              <a:rect l="l" t="t" r="r" b="b"/>
              <a:pathLst>
                <a:path w="742241" h="664489">
                  <a:moveTo>
                    <a:pt x="140103" y="0"/>
                  </a:moveTo>
                  <a:lnTo>
                    <a:pt x="602138" y="0"/>
                  </a:lnTo>
                  <a:cubicBezTo>
                    <a:pt x="639295" y="0"/>
                    <a:pt x="674931" y="14761"/>
                    <a:pt x="701206" y="41035"/>
                  </a:cubicBezTo>
                  <a:cubicBezTo>
                    <a:pt x="727480" y="67310"/>
                    <a:pt x="742241" y="102945"/>
                    <a:pt x="742241" y="140103"/>
                  </a:cubicBezTo>
                  <a:lnTo>
                    <a:pt x="742241" y="524386"/>
                  </a:lnTo>
                  <a:cubicBezTo>
                    <a:pt x="742241" y="561544"/>
                    <a:pt x="727480" y="597180"/>
                    <a:pt x="701206" y="623454"/>
                  </a:cubicBezTo>
                  <a:cubicBezTo>
                    <a:pt x="674931" y="649728"/>
                    <a:pt x="639295" y="664489"/>
                    <a:pt x="602138" y="664489"/>
                  </a:cubicBezTo>
                  <a:lnTo>
                    <a:pt x="140103" y="664489"/>
                  </a:lnTo>
                  <a:cubicBezTo>
                    <a:pt x="102945" y="664489"/>
                    <a:pt x="67310" y="649728"/>
                    <a:pt x="41035" y="623454"/>
                  </a:cubicBezTo>
                  <a:cubicBezTo>
                    <a:pt x="14761" y="597180"/>
                    <a:pt x="0" y="561544"/>
                    <a:pt x="0" y="524386"/>
                  </a:cubicBezTo>
                  <a:lnTo>
                    <a:pt x="0" y="140103"/>
                  </a:lnTo>
                  <a:cubicBezTo>
                    <a:pt x="0" y="102945"/>
                    <a:pt x="14761" y="67310"/>
                    <a:pt x="41035" y="41035"/>
                  </a:cubicBezTo>
                  <a:cubicBezTo>
                    <a:pt x="67310" y="14761"/>
                    <a:pt x="102945" y="0"/>
                    <a:pt x="140103" y="0"/>
                  </a:cubicBezTo>
                  <a:close/>
                </a:path>
              </a:pathLst>
            </a:custGeom>
            <a:solidFill>
              <a:srgbClr val="DBDB78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47625"/>
              <a:ext cx="742241" cy="712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CREATE TABLE Dine_in (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id SERIAL PRIMARY KEY,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qr_code text,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dine_time date,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isExp INTEGER,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session varchar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);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2939694" y="5191459"/>
            <a:ext cx="2818195" cy="2522983"/>
            <a:chOff x="0" y="0"/>
            <a:chExt cx="742241" cy="664489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742241" cy="664489"/>
            </a:xfrm>
            <a:custGeom>
              <a:avLst/>
              <a:gdLst/>
              <a:ahLst/>
              <a:cxnLst/>
              <a:rect l="l" t="t" r="r" b="b"/>
              <a:pathLst>
                <a:path w="742241" h="664489">
                  <a:moveTo>
                    <a:pt x="140103" y="0"/>
                  </a:moveTo>
                  <a:lnTo>
                    <a:pt x="602138" y="0"/>
                  </a:lnTo>
                  <a:cubicBezTo>
                    <a:pt x="639295" y="0"/>
                    <a:pt x="674931" y="14761"/>
                    <a:pt x="701206" y="41035"/>
                  </a:cubicBezTo>
                  <a:cubicBezTo>
                    <a:pt x="727480" y="67310"/>
                    <a:pt x="742241" y="102945"/>
                    <a:pt x="742241" y="140103"/>
                  </a:cubicBezTo>
                  <a:lnTo>
                    <a:pt x="742241" y="524386"/>
                  </a:lnTo>
                  <a:cubicBezTo>
                    <a:pt x="742241" y="561544"/>
                    <a:pt x="727480" y="597180"/>
                    <a:pt x="701206" y="623454"/>
                  </a:cubicBezTo>
                  <a:cubicBezTo>
                    <a:pt x="674931" y="649728"/>
                    <a:pt x="639295" y="664489"/>
                    <a:pt x="602138" y="664489"/>
                  </a:cubicBezTo>
                  <a:lnTo>
                    <a:pt x="140103" y="664489"/>
                  </a:lnTo>
                  <a:cubicBezTo>
                    <a:pt x="102945" y="664489"/>
                    <a:pt x="67310" y="649728"/>
                    <a:pt x="41035" y="623454"/>
                  </a:cubicBezTo>
                  <a:cubicBezTo>
                    <a:pt x="14761" y="597180"/>
                    <a:pt x="0" y="561544"/>
                    <a:pt x="0" y="524386"/>
                  </a:cubicBezTo>
                  <a:lnTo>
                    <a:pt x="0" y="140103"/>
                  </a:lnTo>
                  <a:cubicBezTo>
                    <a:pt x="0" y="102945"/>
                    <a:pt x="14761" y="67310"/>
                    <a:pt x="41035" y="41035"/>
                  </a:cubicBezTo>
                  <a:cubicBezTo>
                    <a:pt x="67310" y="14761"/>
                    <a:pt x="102945" y="0"/>
                    <a:pt x="140103" y="0"/>
                  </a:cubicBezTo>
                  <a:close/>
                </a:path>
              </a:pathLst>
            </a:custGeom>
            <a:solidFill>
              <a:srgbClr val="A6CFF4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-47625"/>
              <a:ext cx="742241" cy="712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  CREATE TABLE Batch (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    session varchar NOT NULL,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    orderid varchar NOT NULL,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    type varchar NOT NULL,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    isDone boolean,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    qty INT NOT NULL,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    PRIMARY KEY (session,  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        orderid)</a:t>
              </a:r>
            </a:p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Telegraf"/>
                </a:rPr>
                <a:t>    );</a:t>
              </a:r>
            </a:p>
          </p:txBody>
        </p:sp>
      </p:grpSp>
      <p:sp>
        <p:nvSpPr>
          <p:cNvPr id="49" name="Freeform 49"/>
          <p:cNvSpPr/>
          <p:nvPr/>
        </p:nvSpPr>
        <p:spPr>
          <a:xfrm>
            <a:off x="16987237" y="9258300"/>
            <a:ext cx="544126" cy="704163"/>
          </a:xfrm>
          <a:custGeom>
            <a:avLst/>
            <a:gdLst/>
            <a:ahLst/>
            <a:cxnLst/>
            <a:rect l="l" t="t" r="r" b="b"/>
            <a:pathLst>
              <a:path w="544126" h="704163">
                <a:moveTo>
                  <a:pt x="0" y="0"/>
                </a:moveTo>
                <a:lnTo>
                  <a:pt x="544126" y="0"/>
                </a:lnTo>
                <a:lnTo>
                  <a:pt x="544126" y="704163"/>
                </a:lnTo>
                <a:lnTo>
                  <a:pt x="0" y="7041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0253620" cy="6661553"/>
            <a:chOff x="0" y="0"/>
            <a:chExt cx="5845726" cy="3797840"/>
          </a:xfrm>
        </p:grpSpPr>
        <p:sp>
          <p:nvSpPr>
            <p:cNvPr id="3" name="Freeform 3"/>
            <p:cNvSpPr/>
            <p:nvPr/>
          </p:nvSpPr>
          <p:spPr>
            <a:xfrm>
              <a:off x="6350" y="6350"/>
              <a:ext cx="5833026" cy="3785140"/>
            </a:xfrm>
            <a:custGeom>
              <a:avLst/>
              <a:gdLst/>
              <a:ahLst/>
              <a:cxnLst/>
              <a:rect l="l" t="t" r="r" b="b"/>
              <a:pathLst>
                <a:path w="5833026" h="3785140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FB8B62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845726" cy="3797840"/>
            </a:xfrm>
            <a:custGeom>
              <a:avLst/>
              <a:gdLst/>
              <a:ahLst/>
              <a:cxnLst/>
              <a:rect l="l" t="t" r="r" b="b"/>
              <a:pathLst>
                <a:path w="5845726" h="3797840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62607" y="2940176"/>
            <a:ext cx="18890476" cy="7705080"/>
            <a:chOff x="0" y="0"/>
            <a:chExt cx="4975269" cy="20293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75270" cy="2029321"/>
            </a:xfrm>
            <a:custGeom>
              <a:avLst/>
              <a:gdLst/>
              <a:ahLst/>
              <a:cxnLst/>
              <a:rect l="l" t="t" r="r" b="b"/>
              <a:pathLst>
                <a:path w="4975270" h="2029321">
                  <a:moveTo>
                    <a:pt x="0" y="0"/>
                  </a:moveTo>
                  <a:lnTo>
                    <a:pt x="4975270" y="0"/>
                  </a:lnTo>
                  <a:lnTo>
                    <a:pt x="4975270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FFFAEE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4975269" cy="2095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57607" y="1607584"/>
            <a:ext cx="8043429" cy="1000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</a:rPr>
              <a:t>PENJELASAN</a:t>
            </a:r>
          </a:p>
        </p:txBody>
      </p:sp>
      <p:sp>
        <p:nvSpPr>
          <p:cNvPr id="9" name="Freeform 9"/>
          <p:cNvSpPr/>
          <p:nvPr/>
        </p:nvSpPr>
        <p:spPr>
          <a:xfrm>
            <a:off x="8409183" y="1694939"/>
            <a:ext cx="734817" cy="692064"/>
          </a:xfrm>
          <a:custGeom>
            <a:avLst/>
            <a:gdLst/>
            <a:ahLst/>
            <a:cxnLst/>
            <a:rect l="l" t="t" r="r" b="b"/>
            <a:pathLst>
              <a:path w="734817" h="692064">
                <a:moveTo>
                  <a:pt x="0" y="0"/>
                </a:moveTo>
                <a:lnTo>
                  <a:pt x="734817" y="0"/>
                </a:lnTo>
                <a:lnTo>
                  <a:pt x="734817" y="692065"/>
                </a:lnTo>
                <a:lnTo>
                  <a:pt x="0" y="692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10" name="Group 10"/>
          <p:cNvGrpSpPr/>
          <p:nvPr/>
        </p:nvGrpSpPr>
        <p:grpSpPr>
          <a:xfrm>
            <a:off x="1028700" y="3675345"/>
            <a:ext cx="5126810" cy="956869"/>
            <a:chOff x="0" y="0"/>
            <a:chExt cx="1350271" cy="2520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Tabel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6144168"/>
            <a:ext cx="5126810" cy="956869"/>
            <a:chOff x="0" y="0"/>
            <a:chExt cx="1350271" cy="2520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Flow Chart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7236008"/>
            <a:ext cx="5126810" cy="956869"/>
            <a:chOff x="0" y="0"/>
            <a:chExt cx="1350271" cy="25201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FrontEnd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8327847"/>
            <a:ext cx="5126810" cy="956869"/>
            <a:chOff x="0" y="0"/>
            <a:chExt cx="1350271" cy="25201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BackEnd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67119" y="4860814"/>
            <a:ext cx="5849972" cy="1054905"/>
            <a:chOff x="0" y="0"/>
            <a:chExt cx="1350271" cy="24349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50271" cy="243490"/>
            </a:xfrm>
            <a:custGeom>
              <a:avLst/>
              <a:gdLst/>
              <a:ahLst/>
              <a:cxnLst/>
              <a:rect l="l" t="t" r="r" b="b"/>
              <a:pathLst>
                <a:path w="1350271" h="243490">
                  <a:moveTo>
                    <a:pt x="31762" y="0"/>
                  </a:moveTo>
                  <a:lnTo>
                    <a:pt x="1318509" y="0"/>
                  </a:lnTo>
                  <a:cubicBezTo>
                    <a:pt x="1336051" y="0"/>
                    <a:pt x="1350271" y="14220"/>
                    <a:pt x="1350271" y="31762"/>
                  </a:cubicBezTo>
                  <a:lnTo>
                    <a:pt x="1350271" y="211728"/>
                  </a:lnTo>
                  <a:cubicBezTo>
                    <a:pt x="1350271" y="229269"/>
                    <a:pt x="1336051" y="243490"/>
                    <a:pt x="1318509" y="243490"/>
                  </a:cubicBezTo>
                  <a:lnTo>
                    <a:pt x="31762" y="243490"/>
                  </a:lnTo>
                  <a:cubicBezTo>
                    <a:pt x="14220" y="243490"/>
                    <a:pt x="0" y="229269"/>
                    <a:pt x="0" y="211728"/>
                  </a:cubicBezTo>
                  <a:lnTo>
                    <a:pt x="0" y="31762"/>
                  </a:lnTo>
                  <a:cubicBezTo>
                    <a:pt x="0" y="14220"/>
                    <a:pt x="14220" y="0"/>
                    <a:pt x="3176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95250"/>
              <a:ext cx="1350271" cy="338740"/>
            </a:xfrm>
            <a:prstGeom prst="rect">
              <a:avLst/>
            </a:prstGeom>
          </p:spPr>
          <p:txBody>
            <a:bodyPr lIns="289828" tIns="289828" rIns="289828" bIns="289828" rtlCol="0" anchor="ctr"/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191919"/>
                  </a:solidFill>
                  <a:latin typeface="Telegraf"/>
                </a:rPr>
                <a:t>ERD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5778129" y="5180980"/>
            <a:ext cx="421365" cy="421365"/>
          </a:xfrm>
          <a:custGeom>
            <a:avLst/>
            <a:gdLst/>
            <a:ahLst/>
            <a:cxnLst/>
            <a:rect l="l" t="t" r="r" b="b"/>
            <a:pathLst>
              <a:path w="421365" h="421365">
                <a:moveTo>
                  <a:pt x="0" y="0"/>
                </a:moveTo>
                <a:lnTo>
                  <a:pt x="421365" y="0"/>
                </a:lnTo>
                <a:lnTo>
                  <a:pt x="421365" y="421365"/>
                </a:lnTo>
                <a:lnTo>
                  <a:pt x="0" y="421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6" name="Freeform 26"/>
          <p:cNvSpPr/>
          <p:nvPr/>
        </p:nvSpPr>
        <p:spPr>
          <a:xfrm>
            <a:off x="5507897" y="3955933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7" name="Freeform 27"/>
          <p:cNvSpPr/>
          <p:nvPr/>
        </p:nvSpPr>
        <p:spPr>
          <a:xfrm>
            <a:off x="5507897" y="6424756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8" name="Freeform 28"/>
          <p:cNvSpPr/>
          <p:nvPr/>
        </p:nvSpPr>
        <p:spPr>
          <a:xfrm>
            <a:off x="5507897" y="7516595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9" name="Freeform 29"/>
          <p:cNvSpPr/>
          <p:nvPr/>
        </p:nvSpPr>
        <p:spPr>
          <a:xfrm>
            <a:off x="5507897" y="8608435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0" name="Freeform 30"/>
          <p:cNvSpPr/>
          <p:nvPr/>
        </p:nvSpPr>
        <p:spPr>
          <a:xfrm>
            <a:off x="6791381" y="4005308"/>
            <a:ext cx="10467919" cy="5252992"/>
          </a:xfrm>
          <a:custGeom>
            <a:avLst/>
            <a:gdLst/>
            <a:ahLst/>
            <a:cxnLst/>
            <a:rect l="l" t="t" r="r" b="b"/>
            <a:pathLst>
              <a:path w="10467919" h="5252992">
                <a:moveTo>
                  <a:pt x="0" y="0"/>
                </a:moveTo>
                <a:lnTo>
                  <a:pt x="10467919" y="0"/>
                </a:lnTo>
                <a:lnTo>
                  <a:pt x="10467919" y="5252992"/>
                </a:lnTo>
                <a:lnTo>
                  <a:pt x="0" y="52529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1" name="Group 31"/>
          <p:cNvGrpSpPr/>
          <p:nvPr/>
        </p:nvGrpSpPr>
        <p:grpSpPr>
          <a:xfrm>
            <a:off x="1028700" y="3684870"/>
            <a:ext cx="5126810" cy="956869"/>
            <a:chOff x="0" y="0"/>
            <a:chExt cx="1350271" cy="25201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6130960"/>
            <a:ext cx="5126810" cy="956869"/>
            <a:chOff x="0" y="0"/>
            <a:chExt cx="1350271" cy="25201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028700" y="7234386"/>
            <a:ext cx="5126810" cy="956869"/>
            <a:chOff x="0" y="0"/>
            <a:chExt cx="1350271" cy="25201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028700" y="8314639"/>
            <a:ext cx="5126810" cy="956869"/>
            <a:chOff x="0" y="0"/>
            <a:chExt cx="1350271" cy="25201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8534692" y="4163304"/>
            <a:ext cx="6981298" cy="4725908"/>
          </a:xfrm>
          <a:custGeom>
            <a:avLst/>
            <a:gdLst/>
            <a:ahLst/>
            <a:cxnLst/>
            <a:rect l="l" t="t" r="r" b="b"/>
            <a:pathLst>
              <a:path w="6981298" h="4725908">
                <a:moveTo>
                  <a:pt x="0" y="0"/>
                </a:moveTo>
                <a:lnTo>
                  <a:pt x="6981297" y="0"/>
                </a:lnTo>
                <a:lnTo>
                  <a:pt x="6981297" y="4725909"/>
                </a:lnTo>
                <a:lnTo>
                  <a:pt x="0" y="47259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4" name="Freeform 44"/>
          <p:cNvSpPr/>
          <p:nvPr/>
        </p:nvSpPr>
        <p:spPr>
          <a:xfrm>
            <a:off x="5234003" y="5391662"/>
            <a:ext cx="544126" cy="704163"/>
          </a:xfrm>
          <a:custGeom>
            <a:avLst/>
            <a:gdLst/>
            <a:ahLst/>
            <a:cxnLst/>
            <a:rect l="l" t="t" r="r" b="b"/>
            <a:pathLst>
              <a:path w="544126" h="704163">
                <a:moveTo>
                  <a:pt x="0" y="0"/>
                </a:moveTo>
                <a:lnTo>
                  <a:pt x="544126" y="0"/>
                </a:lnTo>
                <a:lnTo>
                  <a:pt x="544126" y="704163"/>
                </a:lnTo>
                <a:lnTo>
                  <a:pt x="0" y="7041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0253620" cy="6661553"/>
            <a:chOff x="0" y="0"/>
            <a:chExt cx="5845726" cy="3797840"/>
          </a:xfrm>
        </p:grpSpPr>
        <p:sp>
          <p:nvSpPr>
            <p:cNvPr id="3" name="Freeform 3"/>
            <p:cNvSpPr/>
            <p:nvPr/>
          </p:nvSpPr>
          <p:spPr>
            <a:xfrm>
              <a:off x="6350" y="6350"/>
              <a:ext cx="5833026" cy="3785140"/>
            </a:xfrm>
            <a:custGeom>
              <a:avLst/>
              <a:gdLst/>
              <a:ahLst/>
              <a:cxnLst/>
              <a:rect l="l" t="t" r="r" b="b"/>
              <a:pathLst>
                <a:path w="5833026" h="3785140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DBDB78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845726" cy="3797840"/>
            </a:xfrm>
            <a:custGeom>
              <a:avLst/>
              <a:gdLst/>
              <a:ahLst/>
              <a:cxnLst/>
              <a:rect l="l" t="t" r="r" b="b"/>
              <a:pathLst>
                <a:path w="5845726" h="3797840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62607" y="2940176"/>
            <a:ext cx="18890476" cy="7705080"/>
            <a:chOff x="0" y="0"/>
            <a:chExt cx="4975269" cy="20293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75270" cy="2029321"/>
            </a:xfrm>
            <a:custGeom>
              <a:avLst/>
              <a:gdLst/>
              <a:ahLst/>
              <a:cxnLst/>
              <a:rect l="l" t="t" r="r" b="b"/>
              <a:pathLst>
                <a:path w="4975270" h="2029321">
                  <a:moveTo>
                    <a:pt x="0" y="0"/>
                  </a:moveTo>
                  <a:lnTo>
                    <a:pt x="4975270" y="0"/>
                  </a:lnTo>
                  <a:lnTo>
                    <a:pt x="4975270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FFFAEE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4975269" cy="2095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57607" y="1607584"/>
            <a:ext cx="8043429" cy="1000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</a:rPr>
              <a:t>PENJELASAN</a:t>
            </a:r>
          </a:p>
        </p:txBody>
      </p:sp>
      <p:sp>
        <p:nvSpPr>
          <p:cNvPr id="9" name="Freeform 9"/>
          <p:cNvSpPr/>
          <p:nvPr/>
        </p:nvSpPr>
        <p:spPr>
          <a:xfrm>
            <a:off x="8409183" y="1694939"/>
            <a:ext cx="734817" cy="692064"/>
          </a:xfrm>
          <a:custGeom>
            <a:avLst/>
            <a:gdLst/>
            <a:ahLst/>
            <a:cxnLst/>
            <a:rect l="l" t="t" r="r" b="b"/>
            <a:pathLst>
              <a:path w="734817" h="692064">
                <a:moveTo>
                  <a:pt x="0" y="0"/>
                </a:moveTo>
                <a:lnTo>
                  <a:pt x="734817" y="0"/>
                </a:lnTo>
                <a:lnTo>
                  <a:pt x="734817" y="692065"/>
                </a:lnTo>
                <a:lnTo>
                  <a:pt x="0" y="692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10" name="Group 10"/>
          <p:cNvGrpSpPr/>
          <p:nvPr/>
        </p:nvGrpSpPr>
        <p:grpSpPr>
          <a:xfrm>
            <a:off x="1028700" y="3675345"/>
            <a:ext cx="5126810" cy="956869"/>
            <a:chOff x="0" y="0"/>
            <a:chExt cx="1350271" cy="2520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Tabel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4765268"/>
            <a:ext cx="5126810" cy="956869"/>
            <a:chOff x="0" y="0"/>
            <a:chExt cx="1350271" cy="2520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ERD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7236008"/>
            <a:ext cx="5126810" cy="956869"/>
            <a:chOff x="0" y="0"/>
            <a:chExt cx="1350271" cy="25201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FrontEnd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8327847"/>
            <a:ext cx="5126810" cy="956869"/>
            <a:chOff x="0" y="0"/>
            <a:chExt cx="1350271" cy="25201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BackEnd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67119" y="5950736"/>
            <a:ext cx="5849972" cy="1054905"/>
            <a:chOff x="0" y="0"/>
            <a:chExt cx="1350271" cy="24349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50271" cy="243490"/>
            </a:xfrm>
            <a:custGeom>
              <a:avLst/>
              <a:gdLst/>
              <a:ahLst/>
              <a:cxnLst/>
              <a:rect l="l" t="t" r="r" b="b"/>
              <a:pathLst>
                <a:path w="1350271" h="243490">
                  <a:moveTo>
                    <a:pt x="31762" y="0"/>
                  </a:moveTo>
                  <a:lnTo>
                    <a:pt x="1318509" y="0"/>
                  </a:lnTo>
                  <a:cubicBezTo>
                    <a:pt x="1336051" y="0"/>
                    <a:pt x="1350271" y="14220"/>
                    <a:pt x="1350271" y="31762"/>
                  </a:cubicBezTo>
                  <a:lnTo>
                    <a:pt x="1350271" y="211728"/>
                  </a:lnTo>
                  <a:cubicBezTo>
                    <a:pt x="1350271" y="229269"/>
                    <a:pt x="1336051" y="243490"/>
                    <a:pt x="1318509" y="243490"/>
                  </a:cubicBezTo>
                  <a:lnTo>
                    <a:pt x="31762" y="243490"/>
                  </a:lnTo>
                  <a:cubicBezTo>
                    <a:pt x="14220" y="243490"/>
                    <a:pt x="0" y="229269"/>
                    <a:pt x="0" y="211728"/>
                  </a:cubicBezTo>
                  <a:lnTo>
                    <a:pt x="0" y="31762"/>
                  </a:lnTo>
                  <a:cubicBezTo>
                    <a:pt x="0" y="14220"/>
                    <a:pt x="14220" y="0"/>
                    <a:pt x="31762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95250"/>
              <a:ext cx="1350271" cy="338740"/>
            </a:xfrm>
            <a:prstGeom prst="rect">
              <a:avLst/>
            </a:prstGeom>
          </p:spPr>
          <p:txBody>
            <a:bodyPr lIns="289828" tIns="289828" rIns="289828" bIns="289828" rtlCol="0" anchor="ctr"/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191919"/>
                  </a:solidFill>
                  <a:latin typeface="Telegraf"/>
                </a:rPr>
                <a:t>Flow Chart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5778129" y="6270902"/>
            <a:ext cx="421365" cy="421365"/>
          </a:xfrm>
          <a:custGeom>
            <a:avLst/>
            <a:gdLst/>
            <a:ahLst/>
            <a:cxnLst/>
            <a:rect l="l" t="t" r="r" b="b"/>
            <a:pathLst>
              <a:path w="421365" h="421365">
                <a:moveTo>
                  <a:pt x="0" y="0"/>
                </a:moveTo>
                <a:lnTo>
                  <a:pt x="421365" y="0"/>
                </a:lnTo>
                <a:lnTo>
                  <a:pt x="421365" y="421366"/>
                </a:lnTo>
                <a:lnTo>
                  <a:pt x="0" y="421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6" name="Freeform 26"/>
          <p:cNvSpPr/>
          <p:nvPr/>
        </p:nvSpPr>
        <p:spPr>
          <a:xfrm>
            <a:off x="5507897" y="3955933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7" name="Freeform 27"/>
          <p:cNvSpPr/>
          <p:nvPr/>
        </p:nvSpPr>
        <p:spPr>
          <a:xfrm>
            <a:off x="5507897" y="5045855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8" name="Freeform 28"/>
          <p:cNvSpPr/>
          <p:nvPr/>
        </p:nvSpPr>
        <p:spPr>
          <a:xfrm>
            <a:off x="5507897" y="7516595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9" name="Freeform 29"/>
          <p:cNvSpPr/>
          <p:nvPr/>
        </p:nvSpPr>
        <p:spPr>
          <a:xfrm>
            <a:off x="5507897" y="8608435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0" name="Freeform 30"/>
          <p:cNvSpPr/>
          <p:nvPr/>
        </p:nvSpPr>
        <p:spPr>
          <a:xfrm>
            <a:off x="6517091" y="3489088"/>
            <a:ext cx="11770909" cy="5906856"/>
          </a:xfrm>
          <a:custGeom>
            <a:avLst/>
            <a:gdLst/>
            <a:ahLst/>
            <a:cxnLst/>
            <a:rect l="l" t="t" r="r" b="b"/>
            <a:pathLst>
              <a:path w="11770909" h="5906856">
                <a:moveTo>
                  <a:pt x="0" y="0"/>
                </a:moveTo>
                <a:lnTo>
                  <a:pt x="11770909" y="0"/>
                </a:lnTo>
                <a:lnTo>
                  <a:pt x="11770909" y="5906856"/>
                </a:lnTo>
                <a:lnTo>
                  <a:pt x="0" y="59068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1" name="Group 31"/>
          <p:cNvGrpSpPr/>
          <p:nvPr/>
        </p:nvGrpSpPr>
        <p:grpSpPr>
          <a:xfrm>
            <a:off x="1028700" y="3684870"/>
            <a:ext cx="5126810" cy="956869"/>
            <a:chOff x="0" y="0"/>
            <a:chExt cx="1350271" cy="25201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44109" y="4752060"/>
            <a:ext cx="5126810" cy="956869"/>
            <a:chOff x="0" y="0"/>
            <a:chExt cx="1350271" cy="25201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028700" y="7234386"/>
            <a:ext cx="5126810" cy="956869"/>
            <a:chOff x="0" y="0"/>
            <a:chExt cx="1350271" cy="25201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028700" y="8314639"/>
            <a:ext cx="5126810" cy="956869"/>
            <a:chOff x="0" y="0"/>
            <a:chExt cx="1350271" cy="25201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6667820" y="4732741"/>
            <a:ext cx="11512391" cy="3458514"/>
          </a:xfrm>
          <a:custGeom>
            <a:avLst/>
            <a:gdLst/>
            <a:ahLst/>
            <a:cxnLst/>
            <a:rect l="l" t="t" r="r" b="b"/>
            <a:pathLst>
              <a:path w="11512391" h="3458514">
                <a:moveTo>
                  <a:pt x="0" y="0"/>
                </a:moveTo>
                <a:lnTo>
                  <a:pt x="11512390" y="0"/>
                </a:lnTo>
                <a:lnTo>
                  <a:pt x="11512390" y="3458514"/>
                </a:lnTo>
                <a:lnTo>
                  <a:pt x="0" y="34585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4" name="Freeform 44"/>
          <p:cNvSpPr/>
          <p:nvPr/>
        </p:nvSpPr>
        <p:spPr>
          <a:xfrm>
            <a:off x="3592105" y="6396874"/>
            <a:ext cx="544126" cy="704163"/>
          </a:xfrm>
          <a:custGeom>
            <a:avLst/>
            <a:gdLst/>
            <a:ahLst/>
            <a:cxnLst/>
            <a:rect l="l" t="t" r="r" b="b"/>
            <a:pathLst>
              <a:path w="544126" h="704163">
                <a:moveTo>
                  <a:pt x="0" y="0"/>
                </a:moveTo>
                <a:lnTo>
                  <a:pt x="544126" y="0"/>
                </a:lnTo>
                <a:lnTo>
                  <a:pt x="544126" y="704162"/>
                </a:lnTo>
                <a:lnTo>
                  <a:pt x="0" y="7041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0253620" cy="6661553"/>
            <a:chOff x="0" y="0"/>
            <a:chExt cx="5845726" cy="3797840"/>
          </a:xfrm>
        </p:grpSpPr>
        <p:sp>
          <p:nvSpPr>
            <p:cNvPr id="3" name="Freeform 3"/>
            <p:cNvSpPr/>
            <p:nvPr/>
          </p:nvSpPr>
          <p:spPr>
            <a:xfrm>
              <a:off x="6350" y="6350"/>
              <a:ext cx="5833026" cy="3785140"/>
            </a:xfrm>
            <a:custGeom>
              <a:avLst/>
              <a:gdLst/>
              <a:ahLst/>
              <a:cxnLst/>
              <a:rect l="l" t="t" r="r" b="b"/>
              <a:pathLst>
                <a:path w="5833026" h="3785140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A6CFF4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845726" cy="3797840"/>
            </a:xfrm>
            <a:custGeom>
              <a:avLst/>
              <a:gdLst/>
              <a:ahLst/>
              <a:cxnLst/>
              <a:rect l="l" t="t" r="r" b="b"/>
              <a:pathLst>
                <a:path w="5845726" h="3797840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62607" y="2940176"/>
            <a:ext cx="18890476" cy="7705080"/>
            <a:chOff x="0" y="0"/>
            <a:chExt cx="4975269" cy="20293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75270" cy="2029321"/>
            </a:xfrm>
            <a:custGeom>
              <a:avLst/>
              <a:gdLst/>
              <a:ahLst/>
              <a:cxnLst/>
              <a:rect l="l" t="t" r="r" b="b"/>
              <a:pathLst>
                <a:path w="4975270" h="2029321">
                  <a:moveTo>
                    <a:pt x="0" y="0"/>
                  </a:moveTo>
                  <a:lnTo>
                    <a:pt x="4975270" y="0"/>
                  </a:lnTo>
                  <a:lnTo>
                    <a:pt x="4975270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FFFAEE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4975269" cy="2095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57607" y="1607584"/>
            <a:ext cx="8043429" cy="1000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</a:rPr>
              <a:t>PENJELASAN</a:t>
            </a:r>
          </a:p>
        </p:txBody>
      </p:sp>
      <p:sp>
        <p:nvSpPr>
          <p:cNvPr id="9" name="Freeform 9"/>
          <p:cNvSpPr/>
          <p:nvPr/>
        </p:nvSpPr>
        <p:spPr>
          <a:xfrm>
            <a:off x="8409183" y="1694939"/>
            <a:ext cx="734817" cy="692064"/>
          </a:xfrm>
          <a:custGeom>
            <a:avLst/>
            <a:gdLst/>
            <a:ahLst/>
            <a:cxnLst/>
            <a:rect l="l" t="t" r="r" b="b"/>
            <a:pathLst>
              <a:path w="734817" h="692064">
                <a:moveTo>
                  <a:pt x="0" y="0"/>
                </a:moveTo>
                <a:lnTo>
                  <a:pt x="734817" y="0"/>
                </a:lnTo>
                <a:lnTo>
                  <a:pt x="734817" y="692065"/>
                </a:lnTo>
                <a:lnTo>
                  <a:pt x="0" y="692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10" name="Group 10"/>
          <p:cNvGrpSpPr/>
          <p:nvPr/>
        </p:nvGrpSpPr>
        <p:grpSpPr>
          <a:xfrm>
            <a:off x="1028700" y="3675345"/>
            <a:ext cx="5126810" cy="956869"/>
            <a:chOff x="0" y="0"/>
            <a:chExt cx="1350271" cy="2520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Tabel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4765268"/>
            <a:ext cx="5126810" cy="956869"/>
            <a:chOff x="0" y="0"/>
            <a:chExt cx="1350271" cy="2520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ERD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5855486"/>
            <a:ext cx="5126810" cy="956869"/>
            <a:chOff x="0" y="0"/>
            <a:chExt cx="1350271" cy="25201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Flow Chart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8327847"/>
            <a:ext cx="5126810" cy="956869"/>
            <a:chOff x="0" y="0"/>
            <a:chExt cx="1350271" cy="25201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BackEnd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67119" y="7040955"/>
            <a:ext cx="5849972" cy="1054905"/>
            <a:chOff x="0" y="0"/>
            <a:chExt cx="1350271" cy="24349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50271" cy="243490"/>
            </a:xfrm>
            <a:custGeom>
              <a:avLst/>
              <a:gdLst/>
              <a:ahLst/>
              <a:cxnLst/>
              <a:rect l="l" t="t" r="r" b="b"/>
              <a:pathLst>
                <a:path w="1350271" h="243490">
                  <a:moveTo>
                    <a:pt x="31762" y="0"/>
                  </a:moveTo>
                  <a:lnTo>
                    <a:pt x="1318509" y="0"/>
                  </a:lnTo>
                  <a:cubicBezTo>
                    <a:pt x="1336051" y="0"/>
                    <a:pt x="1350271" y="14220"/>
                    <a:pt x="1350271" y="31762"/>
                  </a:cubicBezTo>
                  <a:lnTo>
                    <a:pt x="1350271" y="211728"/>
                  </a:lnTo>
                  <a:cubicBezTo>
                    <a:pt x="1350271" y="229269"/>
                    <a:pt x="1336051" y="243490"/>
                    <a:pt x="1318509" y="243490"/>
                  </a:cubicBezTo>
                  <a:lnTo>
                    <a:pt x="31762" y="243490"/>
                  </a:lnTo>
                  <a:cubicBezTo>
                    <a:pt x="14220" y="243490"/>
                    <a:pt x="0" y="229269"/>
                    <a:pt x="0" y="211728"/>
                  </a:cubicBezTo>
                  <a:lnTo>
                    <a:pt x="0" y="31762"/>
                  </a:lnTo>
                  <a:cubicBezTo>
                    <a:pt x="0" y="14220"/>
                    <a:pt x="14220" y="0"/>
                    <a:pt x="3176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95250"/>
              <a:ext cx="1350271" cy="338740"/>
            </a:xfrm>
            <a:prstGeom prst="rect">
              <a:avLst/>
            </a:prstGeom>
          </p:spPr>
          <p:txBody>
            <a:bodyPr lIns="289828" tIns="289828" rIns="289828" bIns="289828" rtlCol="0" anchor="ctr"/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191919"/>
                  </a:solidFill>
                  <a:latin typeface="Telegraf"/>
                </a:rPr>
                <a:t>FrontEnd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5778129" y="7361121"/>
            <a:ext cx="421365" cy="421365"/>
          </a:xfrm>
          <a:custGeom>
            <a:avLst/>
            <a:gdLst/>
            <a:ahLst/>
            <a:cxnLst/>
            <a:rect l="l" t="t" r="r" b="b"/>
            <a:pathLst>
              <a:path w="421365" h="421365">
                <a:moveTo>
                  <a:pt x="0" y="0"/>
                </a:moveTo>
                <a:lnTo>
                  <a:pt x="421365" y="0"/>
                </a:lnTo>
                <a:lnTo>
                  <a:pt x="421365" y="421365"/>
                </a:lnTo>
                <a:lnTo>
                  <a:pt x="0" y="421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6" name="Freeform 26"/>
          <p:cNvSpPr/>
          <p:nvPr/>
        </p:nvSpPr>
        <p:spPr>
          <a:xfrm>
            <a:off x="5507897" y="3955933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7" name="Freeform 27"/>
          <p:cNvSpPr/>
          <p:nvPr/>
        </p:nvSpPr>
        <p:spPr>
          <a:xfrm>
            <a:off x="5507897" y="5045855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8" name="Freeform 28"/>
          <p:cNvSpPr/>
          <p:nvPr/>
        </p:nvSpPr>
        <p:spPr>
          <a:xfrm>
            <a:off x="5507897" y="6149282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9" name="Freeform 29"/>
          <p:cNvSpPr/>
          <p:nvPr/>
        </p:nvSpPr>
        <p:spPr>
          <a:xfrm>
            <a:off x="5507897" y="8608435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0" name="Freeform 30"/>
          <p:cNvSpPr/>
          <p:nvPr/>
        </p:nvSpPr>
        <p:spPr>
          <a:xfrm>
            <a:off x="6517091" y="3489088"/>
            <a:ext cx="11770909" cy="5906856"/>
          </a:xfrm>
          <a:custGeom>
            <a:avLst/>
            <a:gdLst/>
            <a:ahLst/>
            <a:cxnLst/>
            <a:rect l="l" t="t" r="r" b="b"/>
            <a:pathLst>
              <a:path w="11770909" h="5906856">
                <a:moveTo>
                  <a:pt x="0" y="0"/>
                </a:moveTo>
                <a:lnTo>
                  <a:pt x="11770909" y="0"/>
                </a:lnTo>
                <a:lnTo>
                  <a:pt x="11770909" y="5906856"/>
                </a:lnTo>
                <a:lnTo>
                  <a:pt x="0" y="59068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1" name="Group 31"/>
          <p:cNvGrpSpPr/>
          <p:nvPr/>
        </p:nvGrpSpPr>
        <p:grpSpPr>
          <a:xfrm>
            <a:off x="1028700" y="3684870"/>
            <a:ext cx="5126810" cy="956869"/>
            <a:chOff x="0" y="0"/>
            <a:chExt cx="1350271" cy="25201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44109" y="4752060"/>
            <a:ext cx="5126810" cy="956869"/>
            <a:chOff x="0" y="0"/>
            <a:chExt cx="1350271" cy="25201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044109" y="5865011"/>
            <a:ext cx="5126810" cy="956869"/>
            <a:chOff x="0" y="0"/>
            <a:chExt cx="1350271" cy="25201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028700" y="8314639"/>
            <a:ext cx="5126810" cy="956869"/>
            <a:chOff x="0" y="0"/>
            <a:chExt cx="1350271" cy="25201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3592105" y="7487092"/>
            <a:ext cx="544126" cy="704163"/>
          </a:xfrm>
          <a:custGeom>
            <a:avLst/>
            <a:gdLst/>
            <a:ahLst/>
            <a:cxnLst/>
            <a:rect l="l" t="t" r="r" b="b"/>
            <a:pathLst>
              <a:path w="544126" h="704163">
                <a:moveTo>
                  <a:pt x="0" y="0"/>
                </a:moveTo>
                <a:lnTo>
                  <a:pt x="544126" y="0"/>
                </a:lnTo>
                <a:lnTo>
                  <a:pt x="544126" y="704163"/>
                </a:lnTo>
                <a:lnTo>
                  <a:pt x="0" y="7041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44" name="Group 44"/>
          <p:cNvGrpSpPr/>
          <p:nvPr/>
        </p:nvGrpSpPr>
        <p:grpSpPr>
          <a:xfrm>
            <a:off x="11806195" y="5243702"/>
            <a:ext cx="6219436" cy="3476718"/>
            <a:chOff x="0" y="0"/>
            <a:chExt cx="1643258" cy="918595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643258" cy="918595"/>
            </a:xfrm>
            <a:custGeom>
              <a:avLst/>
              <a:gdLst/>
              <a:ahLst/>
              <a:cxnLst/>
              <a:rect l="l" t="t" r="r" b="b"/>
              <a:pathLst>
                <a:path w="1643258" h="918595">
                  <a:moveTo>
                    <a:pt x="29875" y="0"/>
                  </a:moveTo>
                  <a:lnTo>
                    <a:pt x="1613383" y="0"/>
                  </a:lnTo>
                  <a:cubicBezTo>
                    <a:pt x="1629882" y="0"/>
                    <a:pt x="1643258" y="13376"/>
                    <a:pt x="1643258" y="29875"/>
                  </a:cubicBezTo>
                  <a:lnTo>
                    <a:pt x="1643258" y="888720"/>
                  </a:lnTo>
                  <a:cubicBezTo>
                    <a:pt x="1643258" y="905220"/>
                    <a:pt x="1629882" y="918595"/>
                    <a:pt x="1613383" y="918595"/>
                  </a:cubicBezTo>
                  <a:lnTo>
                    <a:pt x="29875" y="918595"/>
                  </a:lnTo>
                  <a:cubicBezTo>
                    <a:pt x="13376" y="918595"/>
                    <a:pt x="0" y="905220"/>
                    <a:pt x="0" y="888720"/>
                  </a:cubicBezTo>
                  <a:lnTo>
                    <a:pt x="0" y="29875"/>
                  </a:lnTo>
                  <a:cubicBezTo>
                    <a:pt x="0" y="13376"/>
                    <a:pt x="13376" y="0"/>
                    <a:pt x="29875" y="0"/>
                  </a:cubicBezTo>
                  <a:close/>
                </a:path>
              </a:pathLst>
            </a:custGeom>
            <a:solidFill>
              <a:srgbClr val="191919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95250"/>
              <a:ext cx="1643258" cy="101384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806195" y="5994981"/>
            <a:ext cx="6219436" cy="3131439"/>
            <a:chOff x="0" y="0"/>
            <a:chExt cx="1643258" cy="827368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643258" cy="827368"/>
            </a:xfrm>
            <a:custGeom>
              <a:avLst/>
              <a:gdLst/>
              <a:ahLst/>
              <a:cxnLst/>
              <a:rect l="l" t="t" r="r" b="b"/>
              <a:pathLst>
                <a:path w="1643258" h="827368">
                  <a:moveTo>
                    <a:pt x="29875" y="0"/>
                  </a:moveTo>
                  <a:lnTo>
                    <a:pt x="1613383" y="0"/>
                  </a:lnTo>
                  <a:cubicBezTo>
                    <a:pt x="1629882" y="0"/>
                    <a:pt x="1643258" y="13376"/>
                    <a:pt x="1643258" y="29875"/>
                  </a:cubicBezTo>
                  <a:lnTo>
                    <a:pt x="1643258" y="797493"/>
                  </a:lnTo>
                  <a:cubicBezTo>
                    <a:pt x="1643258" y="813992"/>
                    <a:pt x="1629882" y="827368"/>
                    <a:pt x="1613383" y="827368"/>
                  </a:cubicBezTo>
                  <a:lnTo>
                    <a:pt x="29875" y="827368"/>
                  </a:lnTo>
                  <a:cubicBezTo>
                    <a:pt x="13376" y="827368"/>
                    <a:pt x="0" y="813992"/>
                    <a:pt x="0" y="797493"/>
                  </a:cubicBezTo>
                  <a:lnTo>
                    <a:pt x="0" y="29875"/>
                  </a:lnTo>
                  <a:cubicBezTo>
                    <a:pt x="0" y="13376"/>
                    <a:pt x="13376" y="0"/>
                    <a:pt x="29875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95250"/>
              <a:ext cx="1643258" cy="92261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dirty="0">
                  <a:solidFill>
                    <a:srgbClr val="191919"/>
                  </a:solidFill>
                  <a:latin typeface="Telegraf"/>
                </a:rPr>
                <a:t>Bagian frontend pada crystal restaurant </a:t>
              </a:r>
              <a:r>
                <a:rPr lang="en-US" sz="2999" dirty="0" err="1">
                  <a:solidFill>
                    <a:srgbClr val="191919"/>
                  </a:solidFill>
                  <a:latin typeface="Telegraf"/>
                </a:rPr>
                <a:t>memiliki</a:t>
              </a:r>
              <a:r>
                <a:rPr lang="en-US" sz="2999" dirty="0">
                  <a:solidFill>
                    <a:srgbClr val="191919"/>
                  </a:solidFill>
                  <a:latin typeface="Telegraf"/>
                </a:rPr>
                <a:t> 8 page </a:t>
              </a:r>
              <a:r>
                <a:rPr lang="en-US" sz="2999" dirty="0" err="1">
                  <a:solidFill>
                    <a:srgbClr val="191919"/>
                  </a:solidFill>
                  <a:latin typeface="Telegraf"/>
                </a:rPr>
                <a:t>yaitu</a:t>
              </a:r>
              <a:r>
                <a:rPr lang="en-US" sz="2999" dirty="0">
                  <a:solidFill>
                    <a:srgbClr val="191919"/>
                  </a:solidFill>
                  <a:latin typeface="Telegraf"/>
                </a:rPr>
                <a:t> login, register, profile, admin, home (</a:t>
              </a:r>
              <a:r>
                <a:rPr lang="en-US" sz="2999" dirty="0" err="1">
                  <a:solidFill>
                    <a:srgbClr val="191919"/>
                  </a:solidFill>
                  <a:latin typeface="Telegraf"/>
                </a:rPr>
                <a:t>untuk</a:t>
              </a:r>
              <a:r>
                <a:rPr lang="en-US" sz="2999" dirty="0">
                  <a:solidFill>
                    <a:srgbClr val="191919"/>
                  </a:solidFill>
                  <a:latin typeface="Telegraf"/>
                </a:rPr>
                <a:t> session),  menu, order, dan payment.</a:t>
              </a:r>
            </a:p>
          </p:txBody>
        </p:sp>
      </p:grpSp>
      <p:sp>
        <p:nvSpPr>
          <p:cNvPr id="50" name="Freeform 50"/>
          <p:cNvSpPr/>
          <p:nvPr/>
        </p:nvSpPr>
        <p:spPr>
          <a:xfrm>
            <a:off x="12029686" y="5459272"/>
            <a:ext cx="1182392" cy="335369"/>
          </a:xfrm>
          <a:custGeom>
            <a:avLst/>
            <a:gdLst/>
            <a:ahLst/>
            <a:cxnLst/>
            <a:rect l="l" t="t" r="r" b="b"/>
            <a:pathLst>
              <a:path w="1182392" h="335369">
                <a:moveTo>
                  <a:pt x="0" y="0"/>
                </a:moveTo>
                <a:lnTo>
                  <a:pt x="1182392" y="0"/>
                </a:lnTo>
                <a:lnTo>
                  <a:pt x="1182392" y="335369"/>
                </a:lnTo>
                <a:lnTo>
                  <a:pt x="0" y="3353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51" name="Group 51"/>
          <p:cNvGrpSpPr/>
          <p:nvPr/>
        </p:nvGrpSpPr>
        <p:grpSpPr>
          <a:xfrm>
            <a:off x="6668930" y="3759915"/>
            <a:ext cx="4950140" cy="2767171"/>
            <a:chOff x="0" y="0"/>
            <a:chExt cx="1643258" cy="918595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1643258" cy="918595"/>
            </a:xfrm>
            <a:custGeom>
              <a:avLst/>
              <a:gdLst/>
              <a:ahLst/>
              <a:cxnLst/>
              <a:rect l="l" t="t" r="r" b="b"/>
              <a:pathLst>
                <a:path w="1643258" h="918595">
                  <a:moveTo>
                    <a:pt x="37536" y="0"/>
                  </a:moveTo>
                  <a:lnTo>
                    <a:pt x="1605722" y="0"/>
                  </a:lnTo>
                  <a:cubicBezTo>
                    <a:pt x="1615677" y="0"/>
                    <a:pt x="1625225" y="3955"/>
                    <a:pt x="1632264" y="10994"/>
                  </a:cubicBezTo>
                  <a:cubicBezTo>
                    <a:pt x="1639303" y="18033"/>
                    <a:pt x="1643258" y="27580"/>
                    <a:pt x="1643258" y="37536"/>
                  </a:cubicBezTo>
                  <a:lnTo>
                    <a:pt x="1643258" y="881060"/>
                  </a:lnTo>
                  <a:cubicBezTo>
                    <a:pt x="1643258" y="901790"/>
                    <a:pt x="1626453" y="918595"/>
                    <a:pt x="1605722" y="918595"/>
                  </a:cubicBezTo>
                  <a:lnTo>
                    <a:pt x="37536" y="918595"/>
                  </a:lnTo>
                  <a:cubicBezTo>
                    <a:pt x="27580" y="918595"/>
                    <a:pt x="18033" y="914641"/>
                    <a:pt x="10994" y="907601"/>
                  </a:cubicBezTo>
                  <a:cubicBezTo>
                    <a:pt x="3955" y="900562"/>
                    <a:pt x="0" y="891015"/>
                    <a:pt x="0" y="881060"/>
                  </a:cubicBezTo>
                  <a:lnTo>
                    <a:pt x="0" y="37536"/>
                  </a:lnTo>
                  <a:cubicBezTo>
                    <a:pt x="0" y="27580"/>
                    <a:pt x="3955" y="18033"/>
                    <a:pt x="10994" y="10994"/>
                  </a:cubicBezTo>
                  <a:cubicBezTo>
                    <a:pt x="18033" y="3955"/>
                    <a:pt x="27580" y="0"/>
                    <a:pt x="37536" y="0"/>
                  </a:cubicBezTo>
                  <a:close/>
                </a:path>
              </a:pathLst>
            </a:custGeom>
            <a:solidFill>
              <a:srgbClr val="191919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0" y="-95250"/>
              <a:ext cx="1643258" cy="101384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54" name="Freeform 54"/>
          <p:cNvSpPr/>
          <p:nvPr/>
        </p:nvSpPr>
        <p:spPr>
          <a:xfrm>
            <a:off x="6846810" y="3931490"/>
            <a:ext cx="941083" cy="266925"/>
          </a:xfrm>
          <a:custGeom>
            <a:avLst/>
            <a:gdLst/>
            <a:ahLst/>
            <a:cxnLst/>
            <a:rect l="l" t="t" r="r" b="b"/>
            <a:pathLst>
              <a:path w="941083" h="266925">
                <a:moveTo>
                  <a:pt x="0" y="0"/>
                </a:moveTo>
                <a:lnTo>
                  <a:pt x="941082" y="0"/>
                </a:lnTo>
                <a:lnTo>
                  <a:pt x="941082" y="266925"/>
                </a:lnTo>
                <a:lnTo>
                  <a:pt x="0" y="2669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55" name="Group 55"/>
          <p:cNvGrpSpPr/>
          <p:nvPr/>
        </p:nvGrpSpPr>
        <p:grpSpPr>
          <a:xfrm>
            <a:off x="6668930" y="4368068"/>
            <a:ext cx="4950140" cy="2159017"/>
            <a:chOff x="0" y="0"/>
            <a:chExt cx="933937" cy="407339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933937" cy="407339"/>
            </a:xfrm>
            <a:custGeom>
              <a:avLst/>
              <a:gdLst/>
              <a:ahLst/>
              <a:cxnLst/>
              <a:rect l="l" t="t" r="r" b="b"/>
              <a:pathLst>
                <a:path w="933937" h="407339">
                  <a:moveTo>
                    <a:pt x="35972" y="0"/>
                  </a:moveTo>
                  <a:lnTo>
                    <a:pt x="897966" y="0"/>
                  </a:lnTo>
                  <a:cubicBezTo>
                    <a:pt x="917832" y="0"/>
                    <a:pt x="933937" y="16105"/>
                    <a:pt x="933937" y="35972"/>
                  </a:cubicBezTo>
                  <a:lnTo>
                    <a:pt x="933937" y="371368"/>
                  </a:lnTo>
                  <a:cubicBezTo>
                    <a:pt x="933937" y="391234"/>
                    <a:pt x="917832" y="407339"/>
                    <a:pt x="897966" y="407339"/>
                  </a:cubicBezTo>
                  <a:lnTo>
                    <a:pt x="35972" y="407339"/>
                  </a:lnTo>
                  <a:cubicBezTo>
                    <a:pt x="16105" y="407339"/>
                    <a:pt x="0" y="391234"/>
                    <a:pt x="0" y="371368"/>
                  </a:cubicBezTo>
                  <a:lnTo>
                    <a:pt x="0" y="35972"/>
                  </a:lnTo>
                  <a:cubicBezTo>
                    <a:pt x="0" y="16105"/>
                    <a:pt x="16105" y="0"/>
                    <a:pt x="35972" y="0"/>
                  </a:cubicBezTo>
                  <a:close/>
                </a:path>
              </a:pathLst>
            </a:custGeom>
            <a:blipFill>
              <a:blip r:embed="rId12"/>
              <a:stretch>
                <a:fillRect t="-14525" b="-14525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0253620" cy="6661553"/>
            <a:chOff x="0" y="0"/>
            <a:chExt cx="5845726" cy="3797840"/>
          </a:xfrm>
        </p:grpSpPr>
        <p:sp>
          <p:nvSpPr>
            <p:cNvPr id="3" name="Freeform 3"/>
            <p:cNvSpPr/>
            <p:nvPr/>
          </p:nvSpPr>
          <p:spPr>
            <a:xfrm>
              <a:off x="6350" y="6350"/>
              <a:ext cx="5833026" cy="3785140"/>
            </a:xfrm>
            <a:custGeom>
              <a:avLst/>
              <a:gdLst/>
              <a:ahLst/>
              <a:cxnLst/>
              <a:rect l="l" t="t" r="r" b="b"/>
              <a:pathLst>
                <a:path w="5833026" h="3785140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A6CFF4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845726" cy="3797840"/>
            </a:xfrm>
            <a:custGeom>
              <a:avLst/>
              <a:gdLst/>
              <a:ahLst/>
              <a:cxnLst/>
              <a:rect l="l" t="t" r="r" b="b"/>
              <a:pathLst>
                <a:path w="5845726" h="3797840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62607" y="2940176"/>
            <a:ext cx="18890476" cy="7705080"/>
            <a:chOff x="0" y="0"/>
            <a:chExt cx="4975269" cy="20293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75270" cy="2029321"/>
            </a:xfrm>
            <a:custGeom>
              <a:avLst/>
              <a:gdLst/>
              <a:ahLst/>
              <a:cxnLst/>
              <a:rect l="l" t="t" r="r" b="b"/>
              <a:pathLst>
                <a:path w="4975270" h="2029321">
                  <a:moveTo>
                    <a:pt x="0" y="0"/>
                  </a:moveTo>
                  <a:lnTo>
                    <a:pt x="4975270" y="0"/>
                  </a:lnTo>
                  <a:lnTo>
                    <a:pt x="4975270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FFFAEE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4975269" cy="2095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57607" y="1607584"/>
            <a:ext cx="8043429" cy="1000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</a:rPr>
              <a:t>PENJELASAN</a:t>
            </a:r>
          </a:p>
        </p:txBody>
      </p:sp>
      <p:sp>
        <p:nvSpPr>
          <p:cNvPr id="9" name="Freeform 9"/>
          <p:cNvSpPr/>
          <p:nvPr/>
        </p:nvSpPr>
        <p:spPr>
          <a:xfrm>
            <a:off x="8409183" y="1694939"/>
            <a:ext cx="734817" cy="692064"/>
          </a:xfrm>
          <a:custGeom>
            <a:avLst/>
            <a:gdLst/>
            <a:ahLst/>
            <a:cxnLst/>
            <a:rect l="l" t="t" r="r" b="b"/>
            <a:pathLst>
              <a:path w="734817" h="692064">
                <a:moveTo>
                  <a:pt x="0" y="0"/>
                </a:moveTo>
                <a:lnTo>
                  <a:pt x="734817" y="0"/>
                </a:lnTo>
                <a:lnTo>
                  <a:pt x="734817" y="692065"/>
                </a:lnTo>
                <a:lnTo>
                  <a:pt x="0" y="692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10" name="Group 10"/>
          <p:cNvGrpSpPr/>
          <p:nvPr/>
        </p:nvGrpSpPr>
        <p:grpSpPr>
          <a:xfrm>
            <a:off x="1028700" y="3675345"/>
            <a:ext cx="5126810" cy="956869"/>
            <a:chOff x="0" y="0"/>
            <a:chExt cx="1350271" cy="2520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Tabel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4765268"/>
            <a:ext cx="5126810" cy="956869"/>
            <a:chOff x="0" y="0"/>
            <a:chExt cx="1350271" cy="2520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ERD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5855486"/>
            <a:ext cx="5126810" cy="956869"/>
            <a:chOff x="0" y="0"/>
            <a:chExt cx="1350271" cy="25201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Flow Chart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8327847"/>
            <a:ext cx="5126810" cy="956869"/>
            <a:chOff x="0" y="0"/>
            <a:chExt cx="1350271" cy="25201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BackEnd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5507897" y="3955933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3" name="Freeform 23"/>
          <p:cNvSpPr/>
          <p:nvPr/>
        </p:nvSpPr>
        <p:spPr>
          <a:xfrm>
            <a:off x="5507897" y="5045855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4" name="Freeform 24"/>
          <p:cNvSpPr/>
          <p:nvPr/>
        </p:nvSpPr>
        <p:spPr>
          <a:xfrm>
            <a:off x="5507897" y="6149282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5" name="Freeform 25"/>
          <p:cNvSpPr/>
          <p:nvPr/>
        </p:nvSpPr>
        <p:spPr>
          <a:xfrm>
            <a:off x="5507897" y="8608435"/>
            <a:ext cx="369277" cy="369277"/>
          </a:xfrm>
          <a:custGeom>
            <a:avLst/>
            <a:gdLst/>
            <a:ahLst/>
            <a:cxnLst/>
            <a:rect l="l" t="t" r="r" b="b"/>
            <a:pathLst>
              <a:path w="369277" h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6" name="Freeform 26"/>
          <p:cNvSpPr/>
          <p:nvPr/>
        </p:nvSpPr>
        <p:spPr>
          <a:xfrm>
            <a:off x="6199494" y="3489088"/>
            <a:ext cx="12088506" cy="6066232"/>
          </a:xfrm>
          <a:custGeom>
            <a:avLst/>
            <a:gdLst/>
            <a:ahLst/>
            <a:cxnLst/>
            <a:rect l="l" t="t" r="r" b="b"/>
            <a:pathLst>
              <a:path w="12088506" h="6066232">
                <a:moveTo>
                  <a:pt x="0" y="0"/>
                </a:moveTo>
                <a:lnTo>
                  <a:pt x="12088506" y="0"/>
                </a:lnTo>
                <a:lnTo>
                  <a:pt x="12088506" y="6066232"/>
                </a:lnTo>
                <a:lnTo>
                  <a:pt x="0" y="60662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27" name="Group 27"/>
          <p:cNvGrpSpPr/>
          <p:nvPr/>
        </p:nvGrpSpPr>
        <p:grpSpPr>
          <a:xfrm>
            <a:off x="1028700" y="3684870"/>
            <a:ext cx="5126810" cy="956869"/>
            <a:chOff x="0" y="0"/>
            <a:chExt cx="1350271" cy="25201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44109" y="4752060"/>
            <a:ext cx="5126810" cy="956869"/>
            <a:chOff x="0" y="0"/>
            <a:chExt cx="1350271" cy="25201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044109" y="5865011"/>
            <a:ext cx="5126810" cy="956869"/>
            <a:chOff x="0" y="0"/>
            <a:chExt cx="1350271" cy="25201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028700" y="8314639"/>
            <a:ext cx="5126810" cy="956869"/>
            <a:chOff x="0" y="0"/>
            <a:chExt cx="1350271" cy="25201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350271" cy="252015"/>
            </a:xfrm>
            <a:custGeom>
              <a:avLst/>
              <a:gdLst/>
              <a:ahLst/>
              <a:cxnLst/>
              <a:rect l="l" t="t" r="r" b="b"/>
              <a:pathLst>
                <a:path w="1350271" h="252015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73"/>
                  </a:lnTo>
                  <a:cubicBezTo>
                    <a:pt x="1350271" y="235789"/>
                    <a:pt x="1334045" y="252015"/>
                    <a:pt x="1314029" y="252015"/>
                  </a:cubicBezTo>
                  <a:lnTo>
                    <a:pt x="36242" y="252015"/>
                  </a:lnTo>
                  <a:cubicBezTo>
                    <a:pt x="16226" y="252015"/>
                    <a:pt x="0" y="235789"/>
                    <a:pt x="0" y="215773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191919">
                <a:alpha val="49804"/>
              </a:srgbClr>
            </a:solidFill>
            <a:ln w="19050" cap="rnd">
              <a:solidFill>
                <a:srgbClr val="191919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85725"/>
              <a:ext cx="1350271" cy="3377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6402791" y="3884730"/>
            <a:ext cx="2832106" cy="2767171"/>
            <a:chOff x="0" y="0"/>
            <a:chExt cx="940151" cy="918595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940151" cy="918595"/>
            </a:xfrm>
            <a:custGeom>
              <a:avLst/>
              <a:gdLst/>
              <a:ahLst/>
              <a:cxnLst/>
              <a:rect l="l" t="t" r="r" b="b"/>
              <a:pathLst>
                <a:path w="940151" h="918595">
                  <a:moveTo>
                    <a:pt x="65607" y="0"/>
                  </a:moveTo>
                  <a:lnTo>
                    <a:pt x="874544" y="0"/>
                  </a:lnTo>
                  <a:cubicBezTo>
                    <a:pt x="910778" y="0"/>
                    <a:pt x="940151" y="29373"/>
                    <a:pt x="940151" y="65607"/>
                  </a:cubicBezTo>
                  <a:lnTo>
                    <a:pt x="940151" y="852988"/>
                  </a:lnTo>
                  <a:cubicBezTo>
                    <a:pt x="940151" y="889222"/>
                    <a:pt x="910778" y="918595"/>
                    <a:pt x="874544" y="918595"/>
                  </a:cubicBezTo>
                  <a:lnTo>
                    <a:pt x="65607" y="918595"/>
                  </a:lnTo>
                  <a:cubicBezTo>
                    <a:pt x="29373" y="918595"/>
                    <a:pt x="0" y="889222"/>
                    <a:pt x="0" y="852988"/>
                  </a:cubicBezTo>
                  <a:lnTo>
                    <a:pt x="0" y="65607"/>
                  </a:lnTo>
                  <a:cubicBezTo>
                    <a:pt x="0" y="29373"/>
                    <a:pt x="29373" y="0"/>
                    <a:pt x="65607" y="0"/>
                  </a:cubicBezTo>
                  <a:close/>
                </a:path>
              </a:pathLst>
            </a:custGeom>
            <a:solidFill>
              <a:srgbClr val="191919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95250"/>
              <a:ext cx="940151" cy="101384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>
            <a:off x="6580671" y="4056305"/>
            <a:ext cx="941083" cy="266925"/>
          </a:xfrm>
          <a:custGeom>
            <a:avLst/>
            <a:gdLst/>
            <a:ahLst/>
            <a:cxnLst/>
            <a:rect l="l" t="t" r="r" b="b"/>
            <a:pathLst>
              <a:path w="941083" h="266925">
                <a:moveTo>
                  <a:pt x="0" y="0"/>
                </a:moveTo>
                <a:lnTo>
                  <a:pt x="941083" y="0"/>
                </a:lnTo>
                <a:lnTo>
                  <a:pt x="941083" y="266926"/>
                </a:lnTo>
                <a:lnTo>
                  <a:pt x="0" y="2669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43" name="Group 43"/>
          <p:cNvGrpSpPr/>
          <p:nvPr/>
        </p:nvGrpSpPr>
        <p:grpSpPr>
          <a:xfrm>
            <a:off x="6402791" y="4567520"/>
            <a:ext cx="2832106" cy="4535008"/>
            <a:chOff x="0" y="0"/>
            <a:chExt cx="534330" cy="855615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534330" cy="855615"/>
            </a:xfrm>
            <a:custGeom>
              <a:avLst/>
              <a:gdLst/>
              <a:ahLst/>
              <a:cxnLst/>
              <a:rect l="l" t="t" r="r" b="b"/>
              <a:pathLst>
                <a:path w="534330" h="855615">
                  <a:moveTo>
                    <a:pt x="62873" y="0"/>
                  </a:moveTo>
                  <a:lnTo>
                    <a:pt x="471457" y="0"/>
                  </a:lnTo>
                  <a:cubicBezTo>
                    <a:pt x="488132" y="0"/>
                    <a:pt x="504124" y="6624"/>
                    <a:pt x="515915" y="18415"/>
                  </a:cubicBezTo>
                  <a:cubicBezTo>
                    <a:pt x="527706" y="30206"/>
                    <a:pt x="534330" y="46198"/>
                    <a:pt x="534330" y="62873"/>
                  </a:cubicBezTo>
                  <a:lnTo>
                    <a:pt x="534330" y="792741"/>
                  </a:lnTo>
                  <a:cubicBezTo>
                    <a:pt x="534330" y="809416"/>
                    <a:pt x="527706" y="825409"/>
                    <a:pt x="515915" y="837200"/>
                  </a:cubicBezTo>
                  <a:cubicBezTo>
                    <a:pt x="504124" y="848991"/>
                    <a:pt x="488132" y="855615"/>
                    <a:pt x="471457" y="855615"/>
                  </a:cubicBezTo>
                  <a:lnTo>
                    <a:pt x="62873" y="855615"/>
                  </a:lnTo>
                  <a:cubicBezTo>
                    <a:pt x="46198" y="855615"/>
                    <a:pt x="30206" y="848991"/>
                    <a:pt x="18415" y="837200"/>
                  </a:cubicBezTo>
                  <a:cubicBezTo>
                    <a:pt x="6624" y="825409"/>
                    <a:pt x="0" y="809416"/>
                    <a:pt x="0" y="792741"/>
                  </a:cubicBezTo>
                  <a:lnTo>
                    <a:pt x="0" y="62873"/>
                  </a:lnTo>
                  <a:cubicBezTo>
                    <a:pt x="0" y="46198"/>
                    <a:pt x="6624" y="30206"/>
                    <a:pt x="18415" y="18415"/>
                  </a:cubicBezTo>
                  <a:cubicBezTo>
                    <a:pt x="30206" y="6624"/>
                    <a:pt x="46198" y="0"/>
                    <a:pt x="62873" y="0"/>
                  </a:cubicBezTo>
                  <a:close/>
                </a:path>
              </a:pathLst>
            </a:custGeom>
            <a:blipFill>
              <a:blip r:embed="rId10"/>
              <a:stretch>
                <a:fillRect t="-19296" b="-19296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667119" y="7040955"/>
            <a:ext cx="5849972" cy="1054905"/>
            <a:chOff x="0" y="0"/>
            <a:chExt cx="1350271" cy="24349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350271" cy="243490"/>
            </a:xfrm>
            <a:custGeom>
              <a:avLst/>
              <a:gdLst/>
              <a:ahLst/>
              <a:cxnLst/>
              <a:rect l="l" t="t" r="r" b="b"/>
              <a:pathLst>
                <a:path w="1350271" h="243490">
                  <a:moveTo>
                    <a:pt x="31762" y="0"/>
                  </a:moveTo>
                  <a:lnTo>
                    <a:pt x="1318509" y="0"/>
                  </a:lnTo>
                  <a:cubicBezTo>
                    <a:pt x="1336051" y="0"/>
                    <a:pt x="1350271" y="14220"/>
                    <a:pt x="1350271" y="31762"/>
                  </a:cubicBezTo>
                  <a:lnTo>
                    <a:pt x="1350271" y="211728"/>
                  </a:lnTo>
                  <a:cubicBezTo>
                    <a:pt x="1350271" y="229269"/>
                    <a:pt x="1336051" y="243490"/>
                    <a:pt x="1318509" y="243490"/>
                  </a:cubicBezTo>
                  <a:lnTo>
                    <a:pt x="31762" y="243490"/>
                  </a:lnTo>
                  <a:cubicBezTo>
                    <a:pt x="14220" y="243490"/>
                    <a:pt x="0" y="229269"/>
                    <a:pt x="0" y="211728"/>
                  </a:cubicBezTo>
                  <a:lnTo>
                    <a:pt x="0" y="31762"/>
                  </a:lnTo>
                  <a:cubicBezTo>
                    <a:pt x="0" y="14220"/>
                    <a:pt x="14220" y="0"/>
                    <a:pt x="3176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95250"/>
              <a:ext cx="1350271" cy="338740"/>
            </a:xfrm>
            <a:prstGeom prst="rect">
              <a:avLst/>
            </a:prstGeom>
          </p:spPr>
          <p:txBody>
            <a:bodyPr lIns="289828" tIns="289828" rIns="289828" bIns="289828" rtlCol="0" anchor="ctr"/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191919"/>
                  </a:solidFill>
                  <a:latin typeface="Telegraf"/>
                </a:rPr>
                <a:t>FrontEnd</a:t>
              </a:r>
            </a:p>
          </p:txBody>
        </p:sp>
      </p:grpSp>
      <p:sp>
        <p:nvSpPr>
          <p:cNvPr id="48" name="Freeform 48"/>
          <p:cNvSpPr/>
          <p:nvPr/>
        </p:nvSpPr>
        <p:spPr>
          <a:xfrm>
            <a:off x="3592105" y="7487092"/>
            <a:ext cx="544126" cy="704163"/>
          </a:xfrm>
          <a:custGeom>
            <a:avLst/>
            <a:gdLst/>
            <a:ahLst/>
            <a:cxnLst/>
            <a:rect l="l" t="t" r="r" b="b"/>
            <a:pathLst>
              <a:path w="544126" h="704163">
                <a:moveTo>
                  <a:pt x="0" y="0"/>
                </a:moveTo>
                <a:lnTo>
                  <a:pt x="544126" y="0"/>
                </a:lnTo>
                <a:lnTo>
                  <a:pt x="544126" y="704163"/>
                </a:lnTo>
                <a:lnTo>
                  <a:pt x="0" y="70416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9" name="Freeform 49"/>
          <p:cNvSpPr/>
          <p:nvPr/>
        </p:nvSpPr>
        <p:spPr>
          <a:xfrm>
            <a:off x="5778129" y="7361121"/>
            <a:ext cx="421365" cy="421365"/>
          </a:xfrm>
          <a:custGeom>
            <a:avLst/>
            <a:gdLst/>
            <a:ahLst/>
            <a:cxnLst/>
            <a:rect l="l" t="t" r="r" b="b"/>
            <a:pathLst>
              <a:path w="421365" h="421365">
                <a:moveTo>
                  <a:pt x="0" y="0"/>
                </a:moveTo>
                <a:lnTo>
                  <a:pt x="421365" y="0"/>
                </a:lnTo>
                <a:lnTo>
                  <a:pt x="421365" y="421365"/>
                </a:lnTo>
                <a:lnTo>
                  <a:pt x="0" y="421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50" name="Group 50"/>
          <p:cNvGrpSpPr/>
          <p:nvPr/>
        </p:nvGrpSpPr>
        <p:grpSpPr>
          <a:xfrm>
            <a:off x="9387297" y="3884730"/>
            <a:ext cx="2832106" cy="2767171"/>
            <a:chOff x="0" y="0"/>
            <a:chExt cx="940151" cy="918595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40151" cy="918595"/>
            </a:xfrm>
            <a:custGeom>
              <a:avLst/>
              <a:gdLst/>
              <a:ahLst/>
              <a:cxnLst/>
              <a:rect l="l" t="t" r="r" b="b"/>
              <a:pathLst>
                <a:path w="940151" h="918595">
                  <a:moveTo>
                    <a:pt x="65607" y="0"/>
                  </a:moveTo>
                  <a:lnTo>
                    <a:pt x="874544" y="0"/>
                  </a:lnTo>
                  <a:cubicBezTo>
                    <a:pt x="910778" y="0"/>
                    <a:pt x="940151" y="29373"/>
                    <a:pt x="940151" y="65607"/>
                  </a:cubicBezTo>
                  <a:lnTo>
                    <a:pt x="940151" y="852988"/>
                  </a:lnTo>
                  <a:cubicBezTo>
                    <a:pt x="940151" y="889222"/>
                    <a:pt x="910778" y="918595"/>
                    <a:pt x="874544" y="918595"/>
                  </a:cubicBezTo>
                  <a:lnTo>
                    <a:pt x="65607" y="918595"/>
                  </a:lnTo>
                  <a:cubicBezTo>
                    <a:pt x="29373" y="918595"/>
                    <a:pt x="0" y="889222"/>
                    <a:pt x="0" y="852988"/>
                  </a:cubicBezTo>
                  <a:lnTo>
                    <a:pt x="0" y="65607"/>
                  </a:lnTo>
                  <a:cubicBezTo>
                    <a:pt x="0" y="29373"/>
                    <a:pt x="29373" y="0"/>
                    <a:pt x="65607" y="0"/>
                  </a:cubicBezTo>
                  <a:close/>
                </a:path>
              </a:pathLst>
            </a:custGeom>
            <a:solidFill>
              <a:srgbClr val="191919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95250"/>
              <a:ext cx="940151" cy="101384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53" name="Freeform 53"/>
          <p:cNvSpPr/>
          <p:nvPr/>
        </p:nvSpPr>
        <p:spPr>
          <a:xfrm>
            <a:off x="9565177" y="4056305"/>
            <a:ext cx="941083" cy="266925"/>
          </a:xfrm>
          <a:custGeom>
            <a:avLst/>
            <a:gdLst/>
            <a:ahLst/>
            <a:cxnLst/>
            <a:rect l="l" t="t" r="r" b="b"/>
            <a:pathLst>
              <a:path w="941083" h="266925">
                <a:moveTo>
                  <a:pt x="0" y="0"/>
                </a:moveTo>
                <a:lnTo>
                  <a:pt x="941083" y="0"/>
                </a:lnTo>
                <a:lnTo>
                  <a:pt x="941083" y="266926"/>
                </a:lnTo>
                <a:lnTo>
                  <a:pt x="0" y="2669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54" name="Group 54"/>
          <p:cNvGrpSpPr/>
          <p:nvPr/>
        </p:nvGrpSpPr>
        <p:grpSpPr>
          <a:xfrm>
            <a:off x="9387297" y="4567520"/>
            <a:ext cx="2832106" cy="4535008"/>
            <a:chOff x="0" y="0"/>
            <a:chExt cx="534330" cy="855615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534330" cy="855615"/>
            </a:xfrm>
            <a:custGeom>
              <a:avLst/>
              <a:gdLst/>
              <a:ahLst/>
              <a:cxnLst/>
              <a:rect l="l" t="t" r="r" b="b"/>
              <a:pathLst>
                <a:path w="534330" h="855615">
                  <a:moveTo>
                    <a:pt x="62873" y="0"/>
                  </a:moveTo>
                  <a:lnTo>
                    <a:pt x="471457" y="0"/>
                  </a:lnTo>
                  <a:cubicBezTo>
                    <a:pt x="488132" y="0"/>
                    <a:pt x="504124" y="6624"/>
                    <a:pt x="515915" y="18415"/>
                  </a:cubicBezTo>
                  <a:cubicBezTo>
                    <a:pt x="527706" y="30206"/>
                    <a:pt x="534330" y="46198"/>
                    <a:pt x="534330" y="62873"/>
                  </a:cubicBezTo>
                  <a:lnTo>
                    <a:pt x="534330" y="792741"/>
                  </a:lnTo>
                  <a:cubicBezTo>
                    <a:pt x="534330" y="809416"/>
                    <a:pt x="527706" y="825409"/>
                    <a:pt x="515915" y="837200"/>
                  </a:cubicBezTo>
                  <a:cubicBezTo>
                    <a:pt x="504124" y="848991"/>
                    <a:pt x="488132" y="855615"/>
                    <a:pt x="471457" y="855615"/>
                  </a:cubicBezTo>
                  <a:lnTo>
                    <a:pt x="62873" y="855615"/>
                  </a:lnTo>
                  <a:cubicBezTo>
                    <a:pt x="46198" y="855615"/>
                    <a:pt x="30206" y="848991"/>
                    <a:pt x="18415" y="837200"/>
                  </a:cubicBezTo>
                  <a:cubicBezTo>
                    <a:pt x="6624" y="825409"/>
                    <a:pt x="0" y="809416"/>
                    <a:pt x="0" y="792741"/>
                  </a:cubicBezTo>
                  <a:lnTo>
                    <a:pt x="0" y="62873"/>
                  </a:lnTo>
                  <a:cubicBezTo>
                    <a:pt x="0" y="46198"/>
                    <a:pt x="6624" y="30206"/>
                    <a:pt x="18415" y="18415"/>
                  </a:cubicBezTo>
                  <a:cubicBezTo>
                    <a:pt x="30206" y="6624"/>
                    <a:pt x="46198" y="0"/>
                    <a:pt x="62873" y="0"/>
                  </a:cubicBezTo>
                  <a:close/>
                </a:path>
              </a:pathLst>
            </a:custGeom>
            <a:blipFill>
              <a:blip r:embed="rId13"/>
              <a:stretch>
                <a:fillRect t="-6598" b="-24941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2371803" y="3884730"/>
            <a:ext cx="2832106" cy="2767171"/>
            <a:chOff x="0" y="0"/>
            <a:chExt cx="940151" cy="918595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40151" cy="918595"/>
            </a:xfrm>
            <a:custGeom>
              <a:avLst/>
              <a:gdLst/>
              <a:ahLst/>
              <a:cxnLst/>
              <a:rect l="l" t="t" r="r" b="b"/>
              <a:pathLst>
                <a:path w="940151" h="918595">
                  <a:moveTo>
                    <a:pt x="65607" y="0"/>
                  </a:moveTo>
                  <a:lnTo>
                    <a:pt x="874544" y="0"/>
                  </a:lnTo>
                  <a:cubicBezTo>
                    <a:pt x="910778" y="0"/>
                    <a:pt x="940151" y="29373"/>
                    <a:pt x="940151" y="65607"/>
                  </a:cubicBezTo>
                  <a:lnTo>
                    <a:pt x="940151" y="852988"/>
                  </a:lnTo>
                  <a:cubicBezTo>
                    <a:pt x="940151" y="889222"/>
                    <a:pt x="910778" y="918595"/>
                    <a:pt x="874544" y="918595"/>
                  </a:cubicBezTo>
                  <a:lnTo>
                    <a:pt x="65607" y="918595"/>
                  </a:lnTo>
                  <a:cubicBezTo>
                    <a:pt x="29373" y="918595"/>
                    <a:pt x="0" y="889222"/>
                    <a:pt x="0" y="852988"/>
                  </a:cubicBezTo>
                  <a:lnTo>
                    <a:pt x="0" y="65607"/>
                  </a:lnTo>
                  <a:cubicBezTo>
                    <a:pt x="0" y="29373"/>
                    <a:pt x="29373" y="0"/>
                    <a:pt x="65607" y="0"/>
                  </a:cubicBezTo>
                  <a:close/>
                </a:path>
              </a:pathLst>
            </a:custGeom>
            <a:solidFill>
              <a:srgbClr val="191919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95250"/>
              <a:ext cx="940151" cy="101384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59" name="Freeform 59"/>
          <p:cNvSpPr/>
          <p:nvPr/>
        </p:nvSpPr>
        <p:spPr>
          <a:xfrm>
            <a:off x="12549683" y="4056305"/>
            <a:ext cx="941083" cy="266925"/>
          </a:xfrm>
          <a:custGeom>
            <a:avLst/>
            <a:gdLst/>
            <a:ahLst/>
            <a:cxnLst/>
            <a:rect l="l" t="t" r="r" b="b"/>
            <a:pathLst>
              <a:path w="941083" h="266925">
                <a:moveTo>
                  <a:pt x="0" y="0"/>
                </a:moveTo>
                <a:lnTo>
                  <a:pt x="941083" y="0"/>
                </a:lnTo>
                <a:lnTo>
                  <a:pt x="941083" y="266926"/>
                </a:lnTo>
                <a:lnTo>
                  <a:pt x="0" y="2669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60" name="Group 60"/>
          <p:cNvGrpSpPr/>
          <p:nvPr/>
        </p:nvGrpSpPr>
        <p:grpSpPr>
          <a:xfrm>
            <a:off x="12362278" y="4567520"/>
            <a:ext cx="2832106" cy="4535008"/>
            <a:chOff x="0" y="0"/>
            <a:chExt cx="534330" cy="855615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534330" cy="855615"/>
            </a:xfrm>
            <a:custGeom>
              <a:avLst/>
              <a:gdLst/>
              <a:ahLst/>
              <a:cxnLst/>
              <a:rect l="l" t="t" r="r" b="b"/>
              <a:pathLst>
                <a:path w="534330" h="855615">
                  <a:moveTo>
                    <a:pt x="62873" y="0"/>
                  </a:moveTo>
                  <a:lnTo>
                    <a:pt x="471457" y="0"/>
                  </a:lnTo>
                  <a:cubicBezTo>
                    <a:pt x="488132" y="0"/>
                    <a:pt x="504124" y="6624"/>
                    <a:pt x="515915" y="18415"/>
                  </a:cubicBezTo>
                  <a:cubicBezTo>
                    <a:pt x="527706" y="30206"/>
                    <a:pt x="534330" y="46198"/>
                    <a:pt x="534330" y="62873"/>
                  </a:cubicBezTo>
                  <a:lnTo>
                    <a:pt x="534330" y="792741"/>
                  </a:lnTo>
                  <a:cubicBezTo>
                    <a:pt x="534330" y="809416"/>
                    <a:pt x="527706" y="825409"/>
                    <a:pt x="515915" y="837200"/>
                  </a:cubicBezTo>
                  <a:cubicBezTo>
                    <a:pt x="504124" y="848991"/>
                    <a:pt x="488132" y="855615"/>
                    <a:pt x="471457" y="855615"/>
                  </a:cubicBezTo>
                  <a:lnTo>
                    <a:pt x="62873" y="855615"/>
                  </a:lnTo>
                  <a:cubicBezTo>
                    <a:pt x="46198" y="855615"/>
                    <a:pt x="30206" y="848991"/>
                    <a:pt x="18415" y="837200"/>
                  </a:cubicBezTo>
                  <a:cubicBezTo>
                    <a:pt x="6624" y="825409"/>
                    <a:pt x="0" y="809416"/>
                    <a:pt x="0" y="792741"/>
                  </a:cubicBezTo>
                  <a:lnTo>
                    <a:pt x="0" y="62873"/>
                  </a:lnTo>
                  <a:cubicBezTo>
                    <a:pt x="0" y="46198"/>
                    <a:pt x="6624" y="30206"/>
                    <a:pt x="18415" y="18415"/>
                  </a:cubicBezTo>
                  <a:cubicBezTo>
                    <a:pt x="30206" y="6624"/>
                    <a:pt x="46198" y="0"/>
                    <a:pt x="62873" y="0"/>
                  </a:cubicBezTo>
                  <a:close/>
                </a:path>
              </a:pathLst>
            </a:custGeom>
            <a:blipFill>
              <a:blip r:embed="rId14"/>
              <a:stretch>
                <a:fillRect t="-3940" b="-27174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15356309" y="3884730"/>
            <a:ext cx="2832106" cy="2767171"/>
            <a:chOff x="0" y="0"/>
            <a:chExt cx="940151" cy="918595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940151" cy="918595"/>
            </a:xfrm>
            <a:custGeom>
              <a:avLst/>
              <a:gdLst/>
              <a:ahLst/>
              <a:cxnLst/>
              <a:rect l="l" t="t" r="r" b="b"/>
              <a:pathLst>
                <a:path w="940151" h="918595">
                  <a:moveTo>
                    <a:pt x="65607" y="0"/>
                  </a:moveTo>
                  <a:lnTo>
                    <a:pt x="874544" y="0"/>
                  </a:lnTo>
                  <a:cubicBezTo>
                    <a:pt x="910778" y="0"/>
                    <a:pt x="940151" y="29373"/>
                    <a:pt x="940151" y="65607"/>
                  </a:cubicBezTo>
                  <a:lnTo>
                    <a:pt x="940151" y="852988"/>
                  </a:lnTo>
                  <a:cubicBezTo>
                    <a:pt x="940151" y="889222"/>
                    <a:pt x="910778" y="918595"/>
                    <a:pt x="874544" y="918595"/>
                  </a:cubicBezTo>
                  <a:lnTo>
                    <a:pt x="65607" y="918595"/>
                  </a:lnTo>
                  <a:cubicBezTo>
                    <a:pt x="29373" y="918595"/>
                    <a:pt x="0" y="889222"/>
                    <a:pt x="0" y="852988"/>
                  </a:cubicBezTo>
                  <a:lnTo>
                    <a:pt x="0" y="65607"/>
                  </a:lnTo>
                  <a:cubicBezTo>
                    <a:pt x="0" y="29373"/>
                    <a:pt x="29373" y="0"/>
                    <a:pt x="65607" y="0"/>
                  </a:cubicBezTo>
                  <a:close/>
                </a:path>
              </a:pathLst>
            </a:custGeom>
            <a:solidFill>
              <a:srgbClr val="191919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95250"/>
              <a:ext cx="940151" cy="101384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65" name="Freeform 65"/>
          <p:cNvSpPr/>
          <p:nvPr/>
        </p:nvSpPr>
        <p:spPr>
          <a:xfrm>
            <a:off x="15534189" y="4056305"/>
            <a:ext cx="941083" cy="266925"/>
          </a:xfrm>
          <a:custGeom>
            <a:avLst/>
            <a:gdLst/>
            <a:ahLst/>
            <a:cxnLst/>
            <a:rect l="l" t="t" r="r" b="b"/>
            <a:pathLst>
              <a:path w="941083" h="266925">
                <a:moveTo>
                  <a:pt x="0" y="0"/>
                </a:moveTo>
                <a:lnTo>
                  <a:pt x="941083" y="0"/>
                </a:lnTo>
                <a:lnTo>
                  <a:pt x="941083" y="266926"/>
                </a:lnTo>
                <a:lnTo>
                  <a:pt x="0" y="2669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66" name="Group 66"/>
          <p:cNvGrpSpPr/>
          <p:nvPr/>
        </p:nvGrpSpPr>
        <p:grpSpPr>
          <a:xfrm>
            <a:off x="15356309" y="4567520"/>
            <a:ext cx="2832106" cy="4535008"/>
            <a:chOff x="0" y="0"/>
            <a:chExt cx="534330" cy="855615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534330" cy="855615"/>
            </a:xfrm>
            <a:custGeom>
              <a:avLst/>
              <a:gdLst/>
              <a:ahLst/>
              <a:cxnLst/>
              <a:rect l="l" t="t" r="r" b="b"/>
              <a:pathLst>
                <a:path w="534330" h="855615">
                  <a:moveTo>
                    <a:pt x="62873" y="0"/>
                  </a:moveTo>
                  <a:lnTo>
                    <a:pt x="471457" y="0"/>
                  </a:lnTo>
                  <a:cubicBezTo>
                    <a:pt x="488132" y="0"/>
                    <a:pt x="504124" y="6624"/>
                    <a:pt x="515915" y="18415"/>
                  </a:cubicBezTo>
                  <a:cubicBezTo>
                    <a:pt x="527706" y="30206"/>
                    <a:pt x="534330" y="46198"/>
                    <a:pt x="534330" y="62873"/>
                  </a:cubicBezTo>
                  <a:lnTo>
                    <a:pt x="534330" y="792741"/>
                  </a:lnTo>
                  <a:cubicBezTo>
                    <a:pt x="534330" y="809416"/>
                    <a:pt x="527706" y="825409"/>
                    <a:pt x="515915" y="837200"/>
                  </a:cubicBezTo>
                  <a:cubicBezTo>
                    <a:pt x="504124" y="848991"/>
                    <a:pt x="488132" y="855615"/>
                    <a:pt x="471457" y="855615"/>
                  </a:cubicBezTo>
                  <a:lnTo>
                    <a:pt x="62873" y="855615"/>
                  </a:lnTo>
                  <a:cubicBezTo>
                    <a:pt x="46198" y="855615"/>
                    <a:pt x="30206" y="848991"/>
                    <a:pt x="18415" y="837200"/>
                  </a:cubicBezTo>
                  <a:cubicBezTo>
                    <a:pt x="6624" y="825409"/>
                    <a:pt x="0" y="809416"/>
                    <a:pt x="0" y="792741"/>
                  </a:cubicBezTo>
                  <a:lnTo>
                    <a:pt x="0" y="62873"/>
                  </a:lnTo>
                  <a:cubicBezTo>
                    <a:pt x="0" y="46198"/>
                    <a:pt x="6624" y="30206"/>
                    <a:pt x="18415" y="18415"/>
                  </a:cubicBezTo>
                  <a:cubicBezTo>
                    <a:pt x="30206" y="6624"/>
                    <a:pt x="46198" y="0"/>
                    <a:pt x="62873" y="0"/>
                  </a:cubicBezTo>
                  <a:close/>
                </a:path>
              </a:pathLst>
            </a:custGeom>
            <a:blipFill>
              <a:blip r:embed="rId10"/>
              <a:stretch>
                <a:fillRect t="-19296" b="-19296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68" name="TextBox 68"/>
          <p:cNvSpPr txBox="1"/>
          <p:nvPr/>
        </p:nvSpPr>
        <p:spPr>
          <a:xfrm>
            <a:off x="7818844" y="4103930"/>
            <a:ext cx="1059017" cy="330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500">
                <a:solidFill>
                  <a:srgbClr val="FFFFFF"/>
                </a:solidFill>
                <a:latin typeface="210 8비트"/>
              </a:rPr>
              <a:t>LOGIN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803350" y="4159493"/>
            <a:ext cx="1059017" cy="200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sz="1500">
                <a:solidFill>
                  <a:srgbClr val="FFFFFF"/>
                </a:solidFill>
                <a:latin typeface="210 8비트"/>
              </a:rPr>
              <a:t>REGISTER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3787856" y="4137903"/>
            <a:ext cx="1059017" cy="233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700">
                <a:solidFill>
                  <a:srgbClr val="FFFFFF"/>
                </a:solidFill>
                <a:latin typeface="210 8비트"/>
              </a:rPr>
              <a:t>PROFILE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6772362" y="4103930"/>
            <a:ext cx="1059017" cy="330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500">
                <a:solidFill>
                  <a:srgbClr val="FFFFFF"/>
                </a:solidFill>
                <a:latin typeface="210 8비트"/>
              </a:rPr>
              <a:t>LOGIN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401</Words>
  <Application>Microsoft Office PowerPoint</Application>
  <PresentationFormat>Custom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Telegraf Bold</vt:lpstr>
      <vt:lpstr>Arial</vt:lpstr>
      <vt:lpstr>Calibri</vt:lpstr>
      <vt:lpstr>Telegraf</vt:lpstr>
      <vt:lpstr>210 8비트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Akhir sbd kelompok 6</dc:title>
  <cp:lastModifiedBy>Kevin Ariono</cp:lastModifiedBy>
  <cp:revision>2</cp:revision>
  <dcterms:created xsi:type="dcterms:W3CDTF">2006-08-16T00:00:00Z</dcterms:created>
  <dcterms:modified xsi:type="dcterms:W3CDTF">2024-06-09T16:31:50Z</dcterms:modified>
  <dc:identifier>DAGHoOOTQ8E</dc:identifier>
</cp:coreProperties>
</file>