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2" r:id="rId7"/>
    <p:sldId id="350" r:id="rId8"/>
    <p:sldId id="353" r:id="rId9"/>
    <p:sldId id="284" r:id="rId10"/>
    <p:sldId id="354" r:id="rId11"/>
    <p:sldId id="355" r:id="rId12"/>
    <p:sldId id="283" r:id="rId13"/>
    <p:sldId id="285" r:id="rId14"/>
    <p:sldId id="380" r:id="rId15"/>
    <p:sldId id="363" r:id="rId16"/>
    <p:sldId id="364" r:id="rId17"/>
    <p:sldId id="369" r:id="rId18"/>
    <p:sldId id="368" r:id="rId19"/>
    <p:sldId id="370" r:id="rId20"/>
    <p:sldId id="371" r:id="rId21"/>
    <p:sldId id="399" r:id="rId22"/>
    <p:sldId id="400" r:id="rId23"/>
    <p:sldId id="362" r:id="rId24"/>
    <p:sldId id="372" r:id="rId25"/>
    <p:sldId id="373" r:id="rId26"/>
    <p:sldId id="374" r:id="rId27"/>
    <p:sldId id="375" r:id="rId28"/>
    <p:sldId id="401" r:id="rId29"/>
    <p:sldId id="386" r:id="rId30"/>
    <p:sldId id="376" r:id="rId31"/>
    <p:sldId id="387" r:id="rId32"/>
    <p:sldId id="388" r:id="rId33"/>
    <p:sldId id="383" r:id="rId34"/>
    <p:sldId id="402" r:id="rId35"/>
    <p:sldId id="384" r:id="rId36"/>
    <p:sldId id="381" r:id="rId37"/>
    <p:sldId id="398" r:id="rId38"/>
    <p:sldId id="389" r:id="rId39"/>
    <p:sldId id="390" r:id="rId40"/>
    <p:sldId id="391" r:id="rId41"/>
    <p:sldId id="403" r:id="rId42"/>
    <p:sldId id="392" r:id="rId43"/>
    <p:sldId id="393" r:id="rId44"/>
    <p:sldId id="394" r:id="rId45"/>
    <p:sldId id="395" r:id="rId46"/>
    <p:sldId id="396" r:id="rId47"/>
    <p:sldId id="397" r:id="rId48"/>
    <p:sldId id="404" r:id="rId49"/>
    <p:sldId id="264" r:id="rId50"/>
    <p:sldId id="377" r:id="rId51"/>
    <p:sldId id="37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Markage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440" y="4521293"/>
            <a:ext cx="2919413" cy="583534"/>
          </a:xfrm>
        </p:spPr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352879" y="4521293"/>
            <a:ext cx="2919413" cy="583534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947093" y="4521293"/>
            <a:ext cx="2919413" cy="583534"/>
          </a:xfrm>
        </p:spPr>
        <p:txBody>
          <a:bodyPr/>
          <a:lstStyle/>
          <a:p>
            <a:r>
              <a:rPr lang="en-US" dirty="0"/>
              <a:t>Memberships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F46DB4B3-4798-41DA-9F42-00C4E08E1388}"/>
              </a:ext>
            </a:extLst>
          </p:cNvPr>
          <p:cNvSpPr txBox="1">
            <a:spLocks/>
          </p:cNvSpPr>
          <p:nvPr/>
        </p:nvSpPr>
        <p:spPr>
          <a:xfrm>
            <a:off x="8446532" y="4521293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rewards</a:t>
            </a:r>
          </a:p>
        </p:txBody>
      </p:sp>
      <p:pic>
        <p:nvPicPr>
          <p:cNvPr id="28" name="Graphic 27" descr="Harvest basket">
            <a:extLst>
              <a:ext uri="{FF2B5EF4-FFF2-40B4-BE49-F238E27FC236}">
                <a16:creationId xmlns:a16="http://schemas.microsoft.com/office/drawing/2014/main" id="{7B1ECF00-9E21-4E48-83E0-C9A8A452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755" y="2335552"/>
            <a:ext cx="1858781" cy="1858781"/>
          </a:xfrm>
          <a:prstGeom prst="rect">
            <a:avLst/>
          </a:prstGeom>
        </p:spPr>
      </p:pic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FDA0D868-7837-4451-9DA9-46950316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0611" y="2449665"/>
            <a:ext cx="1583948" cy="1583948"/>
          </a:xfrm>
          <a:prstGeom prst="rect">
            <a:avLst/>
          </a:prstGeom>
        </p:spPr>
      </p:pic>
      <p:pic>
        <p:nvPicPr>
          <p:cNvPr id="32" name="Graphic 31" descr="Credit card">
            <a:extLst>
              <a:ext uri="{FF2B5EF4-FFF2-40B4-BE49-F238E27FC236}">
                <a16:creationId xmlns:a16="http://schemas.microsoft.com/office/drawing/2014/main" id="{82943E06-8814-4449-A541-E6064842D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683" y="2427109"/>
            <a:ext cx="1714232" cy="1714232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232BE42B-0449-49BC-837F-67FE70F5A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1463" y="2451105"/>
            <a:ext cx="1469550" cy="14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productController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/>
              <a:t>transactionController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membershipController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rewardController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Routes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Connector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68804695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getAllProducts</a:t>
            </a:r>
            <a:endParaRPr lang="en-US" dirty="0"/>
          </a:p>
          <a:p>
            <a:r>
              <a:rPr lang="en-US" dirty="0" err="1"/>
              <a:t>getProductByKey</a:t>
            </a:r>
            <a:endParaRPr lang="en-US" dirty="0"/>
          </a:p>
          <a:p>
            <a:r>
              <a:rPr lang="en-US" dirty="0" err="1"/>
              <a:t>getProductById</a:t>
            </a:r>
            <a:endParaRPr lang="en-US" dirty="0"/>
          </a:p>
          <a:p>
            <a:r>
              <a:rPr lang="en-US" dirty="0" err="1"/>
              <a:t>addProduct</a:t>
            </a:r>
            <a:endParaRPr lang="en-US" dirty="0"/>
          </a:p>
          <a:p>
            <a:r>
              <a:rPr lang="en-US" dirty="0" err="1"/>
              <a:t>updateProduct</a:t>
            </a:r>
            <a:endParaRPr lang="en-US" dirty="0"/>
          </a:p>
          <a:p>
            <a:r>
              <a:rPr lang="en-US" dirty="0" err="1"/>
              <a:t>deleteProduct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4572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287732696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key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03B1CF-F396-44CD-8222-505587B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35932"/>
            <a:ext cx="4284662" cy="1393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7417E-3032-49BB-A040-3F5DD3F8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4822068"/>
            <a:ext cx="4284662" cy="1405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702BB-63D4-47D0-9266-C794D4BC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8" y="3429000"/>
            <a:ext cx="4284662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1575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516438625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3485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C4103CA-CD40-43EA-B78C-F06CAD2A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3429000"/>
            <a:ext cx="4284662" cy="1393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64995-4B7E-4CF8-A9D8-A405C30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2035931"/>
            <a:ext cx="4284662" cy="13930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396965-BD69-410E-9C58-99956DC9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22069"/>
            <a:ext cx="4284662" cy="14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72774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getAllTransactions</a:t>
            </a:r>
            <a:endParaRPr lang="en-US" dirty="0"/>
          </a:p>
          <a:p>
            <a:r>
              <a:rPr lang="en-US" dirty="0" err="1"/>
              <a:t>getTransactionById</a:t>
            </a:r>
            <a:endParaRPr lang="en-US" dirty="0"/>
          </a:p>
          <a:p>
            <a:r>
              <a:rPr lang="en-US" dirty="0" err="1"/>
              <a:t>addTransaction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4232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708714835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=&gt;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EF76EF-B85A-4354-8585-05978C8C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29521"/>
            <a:ext cx="4284662" cy="1386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8A4B8A-DF52-4AC7-8844-396F35FA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3416126"/>
            <a:ext cx="4284662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2667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101" y="2782625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BF19F1-A9E1-48B3-B6FF-76F9FFF212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24" r="5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3008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14" y="2782625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E5FEAC-8DD3-4B94-A292-538B7E396D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3" r="13"/>
          <a:stretch/>
        </p:blipFill>
        <p:spPr>
          <a:xfrm>
            <a:off x="2905246" y="633412"/>
            <a:ext cx="8673296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1331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2782624"/>
            <a:ext cx="4157296" cy="1292750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4AEB8E-3E7B-468D-AC4E-6F6DA4FE0E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" r="171"/>
          <a:stretch/>
        </p:blipFill>
        <p:spPr>
          <a:xfrm>
            <a:off x="1711569" y="633412"/>
            <a:ext cx="984738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7965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Kevin Raihan</a:t>
            </a:r>
          </a:p>
          <a:p>
            <a:r>
              <a:rPr lang="en-US" dirty="0"/>
              <a:t>Fabio Rabbani</a:t>
            </a:r>
          </a:p>
          <a:p>
            <a:r>
              <a:rPr lang="en-US" dirty="0" err="1"/>
              <a:t>Yoel</a:t>
            </a:r>
            <a:r>
              <a:rPr lang="en-US" dirty="0"/>
              <a:t>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Miryano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memberships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getAllMemberships</a:t>
            </a:r>
            <a:endParaRPr lang="en-US" dirty="0"/>
          </a:p>
          <a:p>
            <a:r>
              <a:rPr lang="en-US" dirty="0" err="1"/>
              <a:t>getMembershipById</a:t>
            </a:r>
            <a:endParaRPr lang="en-US" dirty="0"/>
          </a:p>
          <a:p>
            <a:r>
              <a:rPr lang="en-US" dirty="0" err="1"/>
              <a:t>getMembershipByTelephone</a:t>
            </a:r>
            <a:endParaRPr lang="en-US" dirty="0"/>
          </a:p>
          <a:p>
            <a:r>
              <a:rPr lang="en-US" dirty="0" err="1"/>
              <a:t>addMembership</a:t>
            </a:r>
            <a:endParaRPr lang="en-US" dirty="0"/>
          </a:p>
          <a:p>
            <a:r>
              <a:rPr lang="en-US" dirty="0" err="1"/>
              <a:t>updateMembership</a:t>
            </a:r>
            <a:endParaRPr lang="en-US" dirty="0"/>
          </a:p>
          <a:p>
            <a:r>
              <a:rPr lang="en-US" dirty="0" err="1"/>
              <a:t>deleteMembership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74295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901699894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id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telephone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90811D7-9110-441B-AD50-E4F2C510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8" y="2035932"/>
            <a:ext cx="4284662" cy="1393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7D2F5-D7F3-4FCF-B3EA-E28D181D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8" y="3429000"/>
            <a:ext cx="4284662" cy="1412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2E9C9-C32D-4A32-A1A6-00A16FFCD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41354"/>
            <a:ext cx="4284662" cy="1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6055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044182320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2B890D-CFD3-4C58-9D0A-F2D1EE3C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2035932"/>
            <a:ext cx="4284662" cy="1393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3A770-1CB7-488E-AE1B-D459D745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9" y="3429000"/>
            <a:ext cx="4284662" cy="141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F508B-4269-4D63-B984-184C00BE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29" y="4841354"/>
            <a:ext cx="4284662" cy="13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326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rewards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 err="1"/>
              <a:t>getAllRewards</a:t>
            </a:r>
            <a:endParaRPr lang="en-US" dirty="0"/>
          </a:p>
          <a:p>
            <a:r>
              <a:rPr lang="en-US" dirty="0" err="1"/>
              <a:t>addReward</a:t>
            </a:r>
            <a:endParaRPr lang="en-US" dirty="0"/>
          </a:p>
          <a:p>
            <a:r>
              <a:rPr lang="en-US" dirty="0" err="1"/>
              <a:t>updateReward</a:t>
            </a:r>
            <a:endParaRPr lang="en-US" dirty="0"/>
          </a:p>
          <a:p>
            <a:r>
              <a:rPr lang="en-US" dirty="0" err="1"/>
              <a:t>deleteReward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2254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91235358"/>
              </p:ext>
            </p:extLst>
          </p:nvPr>
        </p:nvGraphicFramePr>
        <p:xfrm>
          <a:off x="2768759" y="623578"/>
          <a:ext cx="6654482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Get all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add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941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update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957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6608287-8074-4F38-A2E7-A2EC31D3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9" y="2035933"/>
            <a:ext cx="4284662" cy="1393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B885A-27F6-4C43-9BEA-7A3042CE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9" y="3429001"/>
            <a:ext cx="4284662" cy="1393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D9EFB-752E-4417-A2E4-016EBF5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30" y="4822069"/>
            <a:ext cx="4284662" cy="14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5740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40295867"/>
              </p:ext>
            </p:extLst>
          </p:nvPr>
        </p:nvGraphicFramePr>
        <p:xfrm>
          <a:off x="2768759" y="623578"/>
          <a:ext cx="6654482" cy="28054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cap="all" spc="150" dirty="0"/>
                        <a:t>type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all" spc="15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Source code</a:t>
                      </a: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402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delete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D3BC17-43A1-4000-8E86-21ED8DDC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82" y="2026289"/>
            <a:ext cx="4285159" cy="14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5240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r>
              <a:rPr lang="en-US" dirty="0"/>
              <a:t>_routes</a:t>
            </a:r>
          </a:p>
          <a:p>
            <a:r>
              <a:rPr lang="en-US" dirty="0" err="1"/>
              <a:t>membershipRoute</a:t>
            </a:r>
            <a:endParaRPr lang="en-US" dirty="0"/>
          </a:p>
          <a:p>
            <a:r>
              <a:rPr lang="en-US" dirty="0" err="1"/>
              <a:t>productRoute</a:t>
            </a:r>
            <a:endParaRPr lang="en-US" dirty="0"/>
          </a:p>
          <a:p>
            <a:r>
              <a:rPr lang="en-US" dirty="0" err="1"/>
              <a:t>rewardRoute</a:t>
            </a:r>
            <a:endParaRPr lang="en-US" dirty="0"/>
          </a:p>
          <a:p>
            <a:r>
              <a:rPr lang="en-US" dirty="0" err="1"/>
              <a:t>transactionRoute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1755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518431752"/>
              </p:ext>
            </p:extLst>
          </p:nvPr>
        </p:nvGraphicFramePr>
        <p:xfrm>
          <a:off x="622458" y="623578"/>
          <a:ext cx="10927857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routes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membership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70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C6796E-A575-4ED2-A63C-7AA9232E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1" y="623578"/>
            <a:ext cx="7044124" cy="280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A3E86-A45B-4030-AA40-D1E8D44F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1" y="3429001"/>
            <a:ext cx="7044124" cy="28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9595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94020173"/>
              </p:ext>
            </p:extLst>
          </p:nvPr>
        </p:nvGraphicFramePr>
        <p:xfrm>
          <a:off x="622458" y="623578"/>
          <a:ext cx="10927857" cy="5610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product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reward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70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C9DF930-5856-4560-9A9C-1FB1AE38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1" y="3429000"/>
            <a:ext cx="7044124" cy="28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0A699-ADC0-4166-9B01-6DA58D58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1" y="623578"/>
            <a:ext cx="7044124" cy="28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671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E59CB423-9F61-9544-B939-BB91A5EDE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469146959"/>
              </p:ext>
            </p:extLst>
          </p:nvPr>
        </p:nvGraphicFramePr>
        <p:xfrm>
          <a:off x="622458" y="623578"/>
          <a:ext cx="10927857" cy="280542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8635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7049222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2805422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all" spc="150" dirty="0">
                          <a:solidFill>
                            <a:schemeClr val="lt1"/>
                          </a:solidFill>
                        </a:rPr>
                        <a:t>transaction</a:t>
                      </a:r>
                    </a:p>
                  </a:txBody>
                  <a:tcPr marL="224212" marR="224212" marT="224212" marB="2242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all" spc="15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717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95EEF7-111F-4775-AFB2-9E1EA6AF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92" y="623578"/>
            <a:ext cx="7044124" cy="27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70494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Purpose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UML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Flowchart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Features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1141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624" y="2782624"/>
            <a:ext cx="4157296" cy="1292750"/>
          </a:xfrm>
        </p:spPr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0ED9E5C-5AF2-4651-8C84-4CA40C9E88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7" b="91"/>
          <a:stretch/>
        </p:blipFill>
        <p:spPr>
          <a:xfrm>
            <a:off x="6477000" y="640080"/>
            <a:ext cx="5080000" cy="5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3006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84" y="2782624"/>
            <a:ext cx="4157296" cy="1292750"/>
          </a:xfrm>
        </p:spPr>
        <p:txBody>
          <a:bodyPr/>
          <a:lstStyle/>
          <a:p>
            <a:r>
              <a:rPr lang="en-US" dirty="0"/>
              <a:t>connector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72EE28-0915-4893-8754-7B061B6D0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61" b="-49"/>
          <a:stretch/>
        </p:blipFill>
        <p:spPr>
          <a:xfrm>
            <a:off x="6583680" y="624839"/>
            <a:ext cx="4973320" cy="5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6104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04" y="2782625"/>
            <a:ext cx="4157296" cy="129275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41EBFCF-DFB0-4584-8AE0-0E6322684A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" r="174"/>
          <a:stretch/>
        </p:blipFill>
        <p:spPr>
          <a:xfrm>
            <a:off x="4541520" y="633875"/>
            <a:ext cx="701548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88200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4554" y="1082814"/>
            <a:ext cx="4016206" cy="52799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Homepage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AddMembership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AddProduct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AddReward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AddTransaction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EditMembership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EditProduct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EditReward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MembershipList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ProductList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RewardList</a:t>
            </a:r>
            <a:endParaRPr lang="en-US" spc="200" dirty="0"/>
          </a:p>
          <a:p>
            <a:pPr>
              <a:lnSpc>
                <a:spcPct val="150000"/>
              </a:lnSpc>
            </a:pPr>
            <a:r>
              <a:rPr lang="en-US" spc="200" dirty="0"/>
              <a:t>Transaction List</a:t>
            </a:r>
          </a:p>
          <a:p>
            <a:pPr>
              <a:lnSpc>
                <a:spcPct val="150000"/>
              </a:lnSpc>
            </a:pP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19463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Homepage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91112-21A8-4D24-850E-2151F7990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3"/>
          <a:stretch/>
        </p:blipFill>
        <p:spPr>
          <a:xfrm>
            <a:off x="1740821" y="1722961"/>
            <a:ext cx="8710357" cy="3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4335"/>
      </p:ext>
    </p:extLst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membership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61FB4-43F4-4654-A24D-96EB233E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06" y="1927328"/>
            <a:ext cx="9047747" cy="30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3101"/>
      </p:ext>
    </p:extLst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B2CD5-FFCC-42F2-923B-330FFFFD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9"/>
          <a:stretch/>
        </p:blipFill>
        <p:spPr>
          <a:xfrm>
            <a:off x="1692442" y="1660193"/>
            <a:ext cx="8807115" cy="40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4150"/>
      </p:ext>
    </p:extLst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reward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6B6A5-7B1C-4E0C-92FD-395C05A4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2082015"/>
            <a:ext cx="9865895" cy="26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3255"/>
      </p:ext>
    </p:extLst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Add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667D5-76D5-45E0-B3AD-E5FA51E1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58" y="1606371"/>
            <a:ext cx="8162484" cy="36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9987"/>
      </p:ext>
    </p:extLst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membership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E47D4-34A4-4576-896A-176CC6EC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812003"/>
            <a:ext cx="10058401" cy="32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4989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Market Manager</a:t>
            </a:r>
          </a:p>
          <a:p>
            <a:pPr>
              <a:lnSpc>
                <a:spcPct val="150000"/>
              </a:lnSpc>
            </a:pPr>
            <a:r>
              <a:rPr lang="en-US" spc="200" dirty="0"/>
              <a:t>JavaScript, React JS, dan PostgreSQL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Pertumbuhan</a:t>
            </a:r>
            <a:r>
              <a:rPr lang="en-US" spc="200" dirty="0">
                <a:solidFill>
                  <a:schemeClr val="tx1"/>
                </a:solidFill>
              </a:rPr>
              <a:t> volume data </a:t>
            </a:r>
            <a:r>
              <a:rPr lang="en-US" spc="200" dirty="0" err="1">
                <a:solidFill>
                  <a:schemeClr val="tx1"/>
                </a:solidFill>
              </a:rPr>
              <a:t>semakin</a:t>
            </a:r>
            <a:r>
              <a:rPr lang="en-US" spc="200" dirty="0">
                <a:solidFill>
                  <a:schemeClr val="tx1"/>
                </a:solidFill>
              </a:rPr>
              <a:t> </a:t>
            </a:r>
            <a:r>
              <a:rPr lang="en-US" spc="200" dirty="0" err="1">
                <a:solidFill>
                  <a:schemeClr val="tx1"/>
                </a:solidFill>
              </a:rPr>
              <a:t>cepat</a:t>
            </a:r>
            <a:r>
              <a:rPr lang="en-US" spc="200" dirty="0">
                <a:solidFill>
                  <a:schemeClr val="tx1"/>
                </a:solidFill>
              </a:rPr>
              <a:t> dan </a:t>
            </a:r>
            <a:r>
              <a:rPr lang="en-US" spc="200" dirty="0" err="1">
                <a:solidFill>
                  <a:schemeClr val="tx1"/>
                </a:solidFill>
              </a:rPr>
              <a:t>akurat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 err="1"/>
              <a:t>Mengembangkan</a:t>
            </a:r>
            <a:r>
              <a:rPr lang="en-US" spc="200" dirty="0"/>
              <a:t> </a:t>
            </a:r>
            <a:r>
              <a:rPr lang="en-US" spc="200" dirty="0" err="1"/>
              <a:t>sistem</a:t>
            </a:r>
            <a:r>
              <a:rPr lang="en-US" spc="200" dirty="0"/>
              <a:t> </a:t>
            </a:r>
            <a:r>
              <a:rPr lang="en-US" spc="200" dirty="0" err="1"/>
              <a:t>pengelolaan</a:t>
            </a:r>
            <a:r>
              <a:rPr lang="en-US" spc="200" dirty="0"/>
              <a:t> </a:t>
            </a:r>
            <a:r>
              <a:rPr lang="en-US" i="1" spc="200" dirty="0"/>
              <a:t>market </a:t>
            </a:r>
            <a:r>
              <a:rPr lang="en-US" spc="200" dirty="0"/>
              <a:t>yang </a:t>
            </a:r>
            <a:r>
              <a:rPr lang="en-US" spc="200" dirty="0" err="1"/>
              <a:t>lebih</a:t>
            </a:r>
            <a:r>
              <a:rPr lang="en-US" spc="200" dirty="0"/>
              <a:t> </a:t>
            </a:r>
            <a:r>
              <a:rPr lang="en-US" spc="200" dirty="0" err="1"/>
              <a:t>efektif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ransition spd="med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C404-14FD-4800-9C0C-F966302AF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1"/>
          <a:stretch/>
        </p:blipFill>
        <p:spPr>
          <a:xfrm>
            <a:off x="1971575" y="1534584"/>
            <a:ext cx="8248850" cy="37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113"/>
      </p:ext>
    </p:extLst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Edit reward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80856-3EAC-47FF-8F28-9B15E1C2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35178"/>
            <a:ext cx="10058400" cy="29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6830"/>
      </p:ext>
    </p:extLst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Membership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BADB6-E7D0-4D59-92A7-5488FFBE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04" y="1963202"/>
            <a:ext cx="9835192" cy="29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5891"/>
      </p:ext>
    </p:extLst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Product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E09A6-8CFC-432A-84F5-B991B7D1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4"/>
          <a:stretch/>
        </p:blipFill>
        <p:spPr>
          <a:xfrm>
            <a:off x="2085473" y="1594413"/>
            <a:ext cx="8021053" cy="36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3553"/>
      </p:ext>
    </p:extLst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Reward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8BE7C-31E6-4514-8899-B3643D0D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48" y="2062079"/>
            <a:ext cx="9286303" cy="27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1992"/>
      </p:ext>
    </p:extLst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transaction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A796C-F221-4CDA-8C42-29DF697E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21582"/>
            <a:ext cx="8001000" cy="3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656"/>
      </p:ext>
    </p:extLst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Database (POSTGRESQL)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3FE4B-1CDA-4B2B-95E4-19E74B23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4954"/>
            <a:ext cx="4686954" cy="352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7CA24-E4B3-4DD6-9B12-5601F745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68" y="2019103"/>
            <a:ext cx="467742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E25A8A-9A04-4312-A2BC-E3FC178A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A3F7-3C6B-4579-9A21-4DDF397C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52" y="2219615"/>
            <a:ext cx="8348895" cy="24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12958"/>
      </p:ext>
    </p:extLst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4523981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pc="200" dirty="0" err="1"/>
              <a:t>Memenuhi</a:t>
            </a:r>
            <a:r>
              <a:rPr lang="en-US" spc="200" dirty="0"/>
              <a:t> </a:t>
            </a:r>
            <a:r>
              <a:rPr lang="en-US" spc="200" dirty="0" err="1"/>
              <a:t>kebutuhan</a:t>
            </a:r>
            <a:r>
              <a:rPr lang="en-US" spc="200" dirty="0"/>
              <a:t> </a:t>
            </a:r>
            <a:r>
              <a:rPr lang="en-US" spc="200" dirty="0" err="1"/>
              <a:t>pengelola</a:t>
            </a:r>
            <a:r>
              <a:rPr lang="en-US" spc="200" dirty="0"/>
              <a:t> pasar</a:t>
            </a:r>
          </a:p>
          <a:p>
            <a:pPr>
              <a:lnSpc>
                <a:spcPct val="150000"/>
              </a:lnSpc>
            </a:pPr>
            <a:r>
              <a:rPr lang="en-US" spc="200" dirty="0" err="1">
                <a:solidFill>
                  <a:schemeClr val="tx1"/>
                </a:solidFill>
              </a:rPr>
              <a:t>Otomatisasi</a:t>
            </a:r>
            <a:r>
              <a:rPr lang="en-US" spc="200" dirty="0">
                <a:solidFill>
                  <a:schemeClr val="tx1"/>
                </a:solidFill>
              </a:rPr>
              <a:t> dan </a:t>
            </a:r>
            <a:r>
              <a:rPr lang="en-US" spc="200" dirty="0" err="1">
                <a:solidFill>
                  <a:schemeClr val="tx1"/>
                </a:solidFill>
              </a:rPr>
              <a:t>penyederhanaan</a:t>
            </a:r>
            <a:endParaRPr lang="en-US" spc="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pc="200" dirty="0">
                <a:solidFill>
                  <a:schemeClr val="tx1"/>
                </a:solidFill>
              </a:rPr>
              <a:t>System assisted management</a:t>
            </a:r>
          </a:p>
        </p:txBody>
      </p:sp>
    </p:spTree>
    <p:extLst>
      <p:ext uri="{BB962C8B-B14F-4D97-AF65-F5344CB8AC3E}">
        <p14:creationId xmlns:p14="http://schemas.microsoft.com/office/powerpoint/2010/main" val="1414759867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05" y="2782625"/>
            <a:ext cx="4157296" cy="12927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B221A3C9-5140-489A-85F4-A88881CCA7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" r="2713"/>
          <a:stretch/>
        </p:blipFill>
        <p:spPr>
          <a:xfrm>
            <a:off x="2032000" y="634365"/>
            <a:ext cx="9531927" cy="55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82" y="2782625"/>
            <a:ext cx="4157296" cy="1292750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0E2C8C1-8BD6-47F7-A290-3EDE5390D6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432" r="58"/>
          <a:stretch/>
        </p:blipFill>
        <p:spPr>
          <a:xfrm>
            <a:off x="4206240" y="633412"/>
            <a:ext cx="7345680" cy="5591175"/>
          </a:xfrm>
        </p:spPr>
      </p:pic>
    </p:spTree>
    <p:extLst>
      <p:ext uri="{BB962C8B-B14F-4D97-AF65-F5344CB8AC3E}">
        <p14:creationId xmlns:p14="http://schemas.microsoft.com/office/powerpoint/2010/main" val="355422467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82" y="2782625"/>
            <a:ext cx="4157296" cy="1292750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440DA3-EC7D-4779-BD25-DB5197CD15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" r="84"/>
          <a:stretch/>
        </p:blipFill>
        <p:spPr>
          <a:xfrm>
            <a:off x="3387090" y="634298"/>
            <a:ext cx="8168640" cy="5591241"/>
          </a:xfrm>
        </p:spPr>
      </p:pic>
    </p:spTree>
    <p:extLst>
      <p:ext uri="{BB962C8B-B14F-4D97-AF65-F5344CB8AC3E}">
        <p14:creationId xmlns:p14="http://schemas.microsoft.com/office/powerpoint/2010/main" val="2947734795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44524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backend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frontend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Database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JavaScript</a:t>
                      </a: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React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PostgreSQL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Node JS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Browser</a:t>
                      </a: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 err="1"/>
                        <a:t>NeonDB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D0CE0-F062-47EF-BF74-FDD73066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773" y="2103755"/>
            <a:ext cx="494030" cy="494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C27599-DF17-49A4-A50D-344503C48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8985" y="2133445"/>
            <a:ext cx="494030" cy="494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383B6D-2A11-4AB4-8700-D2E42D0A5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2537" y="2116836"/>
            <a:ext cx="479074" cy="494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318946-B64F-4DEC-A8E2-166278280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5908" y="2133445"/>
            <a:ext cx="507111" cy="5071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D56005-F2C6-4EC5-91DF-F248C935FB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9903" y="2116836"/>
            <a:ext cx="494030" cy="4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221</Words>
  <Application>Microsoft Office PowerPoint</Application>
  <PresentationFormat>Widescreen</PresentationFormat>
  <Paragraphs>160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Century Gothic</vt:lpstr>
      <vt:lpstr>RetrospectVTI</vt:lpstr>
      <vt:lpstr>Markage</vt:lpstr>
      <vt:lpstr>members</vt:lpstr>
      <vt:lpstr>Outline</vt:lpstr>
      <vt:lpstr>BAckground</vt:lpstr>
      <vt:lpstr>purpose</vt:lpstr>
      <vt:lpstr>UML</vt:lpstr>
      <vt:lpstr>FlowChart</vt:lpstr>
      <vt:lpstr>erd</vt:lpstr>
      <vt:lpstr>Features</vt:lpstr>
      <vt:lpstr>features</vt:lpstr>
      <vt:lpstr>backend</vt:lpstr>
      <vt:lpstr>products</vt:lpstr>
      <vt:lpstr>PowerPoint Presentation</vt:lpstr>
      <vt:lpstr>PowerPoint Presentation</vt:lpstr>
      <vt:lpstr>transactions</vt:lpstr>
      <vt:lpstr>PowerPoint Presentation</vt:lpstr>
      <vt:lpstr>Add</vt:lpstr>
      <vt:lpstr>Add</vt:lpstr>
      <vt:lpstr>Add</vt:lpstr>
      <vt:lpstr>memberships</vt:lpstr>
      <vt:lpstr>PowerPoint Presentation</vt:lpstr>
      <vt:lpstr>PowerPoint Presentation</vt:lpstr>
      <vt:lpstr>rewards</vt:lpstr>
      <vt:lpstr>PowerPoint Presentation</vt:lpstr>
      <vt:lpstr>PowerPoint Presentation</vt:lpstr>
      <vt:lpstr>routes</vt:lpstr>
      <vt:lpstr>PowerPoint Presentation</vt:lpstr>
      <vt:lpstr>PowerPoint Presentation</vt:lpstr>
      <vt:lpstr>PowerPoint Presentation</vt:lpstr>
      <vt:lpstr>connector</vt:lpstr>
      <vt:lpstr>connector</vt:lpstr>
      <vt:lpstr>index</vt:lpstr>
      <vt:lpstr>frontend</vt:lpstr>
      <vt:lpstr>Homepage</vt:lpstr>
      <vt:lpstr>Add membership</vt:lpstr>
      <vt:lpstr>Add product</vt:lpstr>
      <vt:lpstr>Add reward</vt:lpstr>
      <vt:lpstr>Add transaction</vt:lpstr>
      <vt:lpstr>Edit membership</vt:lpstr>
      <vt:lpstr>Edit product</vt:lpstr>
      <vt:lpstr>Edit reward</vt:lpstr>
      <vt:lpstr>Membership list</vt:lpstr>
      <vt:lpstr>Product list</vt:lpstr>
      <vt:lpstr>Reward list</vt:lpstr>
      <vt:lpstr>transaction list</vt:lpstr>
      <vt:lpstr>Database (POSTGRESQL)</vt:lpstr>
      <vt:lpstr>documentation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2024-06-08T11:57:32Z</dcterms:created>
  <dcterms:modified xsi:type="dcterms:W3CDTF">2024-06-09T15:14:01Z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