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2"/>
  </p:notesMasterIdLst>
  <p:handoutMasterIdLst>
    <p:handoutMasterId r:id="rId13"/>
  </p:handoutMasterIdLst>
  <p:sldIdLst>
    <p:sldId id="302" r:id="rId3"/>
    <p:sldId id="305" r:id="rId4"/>
    <p:sldId id="304" r:id="rId5"/>
    <p:sldId id="284" r:id="rId6"/>
    <p:sldId id="303" r:id="rId7"/>
    <p:sldId id="306" r:id="rId8"/>
    <p:sldId id="307" r:id="rId9"/>
    <p:sldId id="308" r:id="rId10"/>
    <p:sldId id="309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88" autoAdjust="0"/>
    <p:restoredTop sz="90929"/>
  </p:normalViewPr>
  <p:slideViewPr>
    <p:cSldViewPr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00E3313-5F5D-4428-9A3C-10AA83E50494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2011B75-3519-484F-8E83-B024A4168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4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B0D5-F732-4021-9B8F-C728F30C95CA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FFDC-BA13-46EC-8142-878AD0D433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78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6D28F-2137-4748-BC0B-F58D2F8FE999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09F14-0C04-4F21-87F2-AF91AC82D6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6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36542-440A-457C-94FC-D058925C348E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4DF35-F53C-471D-A272-0343A89827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096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DCC5-FF9D-41C6-B3A9-8C4DD13E7550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9B49E-D1B7-4DC6-BBCB-278BC95C5F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49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260D5-F1D2-4DCC-BE52-F2782EF25929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D1A5-883E-4F26-9BAF-6F5AD64C4B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67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EC51F-A258-45BB-8471-E3BF50CF0AC4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43DC3-44F7-4CD7-80B8-C7FA842840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889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C736-F73C-4FE1-BCC9-274050E68AFE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2D66-5F01-4284-AC1A-BA649E9757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076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6D196-A2FD-4DD2-B365-10F500A3FCC1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B5B7D-92DB-4E99-A317-F275B2128F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08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C83D-0821-4600-9E66-DB5D1E0D0D50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ECC2F-1864-4231-ABDD-0ACA987D7F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93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11FD4-4B03-4A4F-8807-27A3EC2D75FA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87BB-9A28-4534-A019-0D2EA39982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18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7368E-0A3E-43A2-AFF0-CB3CDB39390C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34D7-EAFE-45D8-9BB1-A18ADF73AB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55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- 2016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62428CC-8ADE-4A9A-9696-80020B87B3D3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EF1858-D3A4-4208-AEBC-8B541AB5AE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 smtClean="0">
                <a:latin typeface="Arial" pitchFamily="34" charset="0"/>
                <a:ea typeface="+mj-ea"/>
                <a:cs typeface="Arial" pitchFamily="34" charset="0"/>
              </a:rPr>
              <a:t>Sistema de Gerenciamento de</a:t>
            </a:r>
          </a:p>
          <a:p>
            <a:pPr>
              <a:defRPr/>
            </a:pPr>
            <a:r>
              <a:rPr lang="pt-BR" sz="3600" kern="0" dirty="0" smtClean="0">
                <a:latin typeface="Arial" pitchFamily="34" charset="0"/>
                <a:ea typeface="+mj-ea"/>
                <a:cs typeface="Arial" pitchFamily="34" charset="0"/>
              </a:rPr>
              <a:t>Recursos Humanos</a:t>
            </a: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2016</a:t>
            </a: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Dairel</a:t>
            </a: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Souza Dos Anjos Bomfim</a:t>
            </a:r>
            <a:endParaRPr lang="pt-BR" altLang="pt-BR" sz="20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Elton Custódio </a:t>
            </a: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Ribeiro</a:t>
            </a:r>
            <a:endParaRPr lang="pt-BR" altLang="pt-BR" sz="2000" kern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Introdução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12776"/>
            <a:ext cx="7962900" cy="4968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dirty="0"/>
              <a:t>O desenvolvimento de um sistema que constituirá </a:t>
            </a:r>
            <a:r>
              <a:rPr lang="pt-BR" sz="2800" dirty="0" smtClean="0"/>
              <a:t>com a </a:t>
            </a:r>
            <a:r>
              <a:rPr lang="pt-BR" sz="2800" dirty="0"/>
              <a:t>solução para controle das atividades dos funcionários visando estar sempre agindo de forma </a:t>
            </a:r>
            <a:r>
              <a:rPr lang="pt-BR" sz="2800" dirty="0" smtClean="0"/>
              <a:t>correta.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dirty="0"/>
              <a:t>Na parte operacional do sistema ainda contará com a realização de treinamentos, com intuito que cursos possam ser </a:t>
            </a:r>
            <a:r>
              <a:rPr lang="pt-BR" sz="2800" dirty="0" smtClean="0"/>
              <a:t>realizados </a:t>
            </a:r>
            <a:r>
              <a:rPr lang="pt-BR" sz="2800" dirty="0"/>
              <a:t>pelos funcionários de forma on-line. </a:t>
            </a:r>
            <a:endParaRPr lang="pt-BR" sz="2800" dirty="0" smtClean="0"/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dirty="0"/>
              <a:t>O sistema irá gerar relatórios complexos que </a:t>
            </a:r>
            <a:r>
              <a:rPr lang="pt-BR" sz="2800" dirty="0" smtClean="0"/>
              <a:t>auxiliaram </a:t>
            </a:r>
            <a:r>
              <a:rPr lang="pt-BR" sz="2800" dirty="0"/>
              <a:t>muito os responsáveis pelos recursos humanos da empresa. </a:t>
            </a:r>
          </a:p>
          <a:p>
            <a:pPr algn="just" eaLnBrk="0" hangingPunct="0">
              <a:spcBef>
                <a:spcPct val="20000"/>
              </a:spcBef>
              <a:defRPr/>
            </a:pPr>
            <a:endParaRPr lang="pt-BR" sz="2800" dirty="0" smtClean="0"/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dirty="0" smtClean="0"/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Justificativa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628800"/>
            <a:ext cx="7962900" cy="45365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dirty="0"/>
              <a:t>As empresas se estruturam a partir de pessoas e de sistemas </a:t>
            </a:r>
            <a:r>
              <a:rPr lang="pt-BR" dirty="0" smtClean="0"/>
              <a:t>tecnológicos.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dirty="0"/>
              <a:t>C</a:t>
            </a:r>
            <a:r>
              <a:rPr lang="pt-BR" dirty="0" smtClean="0"/>
              <a:t>ontribuir </a:t>
            </a:r>
            <a:r>
              <a:rPr lang="pt-BR" dirty="0"/>
              <a:t>com a sociedade acadêmica e para aquelas empresas que buscam uma melhor forma de constatar como está o desempenho de seus </a:t>
            </a:r>
            <a:r>
              <a:rPr lang="pt-BR" dirty="0" smtClean="0"/>
              <a:t>funcionários.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dirty="0"/>
              <a:t>P</a:t>
            </a:r>
            <a:r>
              <a:rPr lang="pt-BR" dirty="0" smtClean="0"/>
              <a:t>ara </a:t>
            </a:r>
            <a:r>
              <a:rPr lang="pt-BR" dirty="0"/>
              <a:t>tornar as tarefas de dentro das empresas mais funcionais, com menos </a:t>
            </a:r>
            <a:r>
              <a:rPr lang="pt-BR" dirty="0" smtClean="0"/>
              <a:t>complexidade e </a:t>
            </a:r>
            <a:r>
              <a:rPr lang="pt-BR" dirty="0"/>
              <a:t>mais segurança de </a:t>
            </a:r>
            <a:r>
              <a:rPr lang="pt-BR" dirty="0" smtClean="0"/>
              <a:t>dados.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dirty="0"/>
              <a:t>Com a finalidade de atingir a maior eficiência, analisando as deficiências e acertos do setor de recursos humanos junto ao funcionário e auditorias do Ministério do </a:t>
            </a:r>
            <a:r>
              <a:rPr lang="pt-BR" dirty="0" smtClean="0"/>
              <a:t>Trabalho</a:t>
            </a:r>
            <a:r>
              <a:rPr lang="pt-BR" sz="2800" dirty="0" smtClean="0"/>
              <a:t>. 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dirty="0" smtClean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 Geral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508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lvl="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dirty="0"/>
              <a:t>Desenvolver uma ferramenta que auxilie na gerência </a:t>
            </a:r>
            <a:r>
              <a:rPr lang="pt-BR" sz="2800" dirty="0" smtClean="0"/>
              <a:t>do </a:t>
            </a:r>
            <a:r>
              <a:rPr lang="pt-BR" sz="2800" dirty="0"/>
              <a:t>recursos humanos </a:t>
            </a:r>
            <a:r>
              <a:rPr lang="pt-BR" sz="2800" dirty="0" smtClean="0"/>
              <a:t>da </a:t>
            </a:r>
            <a:r>
              <a:rPr lang="pt-BR" sz="2800" dirty="0"/>
              <a:t>empresa.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Objetivos Específicos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8753" y="1556792"/>
            <a:ext cx="7962900" cy="46805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lvl="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dirty="0"/>
              <a:t>Identificar variáveis para </a:t>
            </a:r>
            <a:r>
              <a:rPr lang="pt-BR" sz="2800" dirty="0" smtClean="0"/>
              <a:t>medir a </a:t>
            </a:r>
            <a:r>
              <a:rPr lang="pt-BR" sz="2800" dirty="0"/>
              <a:t>qualidade do gerenciamento de recursos humanos em uma empresa</a:t>
            </a:r>
            <a:r>
              <a:rPr lang="pt-BR" sz="2800" dirty="0" smtClean="0"/>
              <a:t>.</a:t>
            </a:r>
          </a:p>
          <a:p>
            <a:pPr marL="342900" lvl="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dirty="0"/>
              <a:t>Desenvolver um software online para </a:t>
            </a:r>
            <a:r>
              <a:rPr lang="pt-BR" sz="2800" dirty="0" smtClean="0"/>
              <a:t>o </a:t>
            </a:r>
            <a:r>
              <a:rPr lang="pt-BR" sz="2800" dirty="0"/>
              <a:t>gerenciamento de recursos humanos</a:t>
            </a:r>
            <a:r>
              <a:rPr lang="pt-BR" sz="2800" dirty="0" smtClean="0"/>
              <a:t>.</a:t>
            </a:r>
          </a:p>
          <a:p>
            <a:pPr lvl="0" algn="just" eaLnBrk="0" hangingPunct="0">
              <a:spcBef>
                <a:spcPct val="20000"/>
              </a:spcBef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dirty="0"/>
              <a:t>Simplificar o gerenciamento de cada colaborador dentro da empresa.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Quadro Teórico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784"/>
            <a:ext cx="7962900" cy="4968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3644409"/>
            <a:ext cx="2520000" cy="1260000"/>
          </a:xfrm>
          <a:prstGeom prst="rect">
            <a:avLst/>
          </a:prstGeom>
        </p:spPr>
      </p:pic>
      <p:pic>
        <p:nvPicPr>
          <p:cNvPr id="11" name="Imagem 1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90" y="1493268"/>
            <a:ext cx="1440000" cy="180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10" y="4949675"/>
            <a:ext cx="3491880" cy="1326852"/>
          </a:xfrm>
          <a:prstGeom prst="rect">
            <a:avLst/>
          </a:prstGeom>
        </p:spPr>
      </p:pic>
      <p:pic>
        <p:nvPicPr>
          <p:cNvPr id="13" name="Imagem 1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15" y="1567993"/>
            <a:ext cx="1800000" cy="1800000"/>
          </a:xfrm>
          <a:prstGeom prst="rect">
            <a:avLst/>
          </a:prstGeom>
        </p:spPr>
      </p:pic>
      <p:pic>
        <p:nvPicPr>
          <p:cNvPr id="15" name="Imagem 1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12" y="3644409"/>
            <a:ext cx="2448000" cy="126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87" y="4803133"/>
            <a:ext cx="2320371" cy="167076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09" y="1505348"/>
            <a:ext cx="1939507" cy="1814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7955" y="1412776"/>
            <a:ext cx="7962900" cy="4968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71600" y="1655089"/>
            <a:ext cx="760655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Pesquisa Aplicada.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Pesquisa será realizada na </a:t>
            </a:r>
            <a:r>
              <a:rPr lang="pt-BR" sz="3200" dirty="0" err="1" smtClean="0"/>
              <a:t>Yoki</a:t>
            </a:r>
            <a:r>
              <a:rPr lang="pt-BR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Como instrumentos de pesquisa será utilizado um formulário e reuniões internas.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Participantes : Funcionários da </a:t>
            </a:r>
            <a:r>
              <a:rPr lang="pt-BR" sz="3200" dirty="0" err="1" smtClean="0"/>
              <a:t>Yoki</a:t>
            </a:r>
            <a:r>
              <a:rPr lang="pt-BR" sz="3200" dirty="0" smtClean="0"/>
              <a:t>, Dairel e Elton.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Procedimentos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Cronograma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3913" y="1281348"/>
            <a:ext cx="7962900" cy="513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87" y="1350331"/>
            <a:ext cx="6768752" cy="4996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Referências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3242" y="1556792"/>
            <a:ext cx="7962900" cy="4752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900" dirty="0"/>
              <a:t>FACHIN, Odília. </a:t>
            </a:r>
            <a:r>
              <a:rPr lang="pt-BR" sz="1900" b="1" dirty="0"/>
              <a:t>Fundamentos de Metodologia.</a:t>
            </a:r>
            <a:r>
              <a:rPr lang="pt-BR" sz="1900" dirty="0"/>
              <a:t> São Paulo: Saraiva 2005</a:t>
            </a:r>
            <a:r>
              <a:rPr lang="pt-BR" sz="1900" dirty="0" smtClean="0"/>
              <a:t>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900" dirty="0"/>
              <a:t>FISCHER, DUTRA, AMORIM</a:t>
            </a:r>
            <a:r>
              <a:rPr lang="pt-BR" sz="1900" b="1" dirty="0"/>
              <a:t> Gestão de pessoas: </a:t>
            </a:r>
            <a:r>
              <a:rPr lang="pt-BR" sz="1900" dirty="0"/>
              <a:t>Práticas modernas e transformação nas organizações. São Paulo: Atlas, 2010. </a:t>
            </a:r>
            <a:endParaRPr lang="pt-BR" sz="1900" dirty="0" smtClean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900" dirty="0"/>
              <a:t>SILVA, Mauricio </a:t>
            </a:r>
            <a:r>
              <a:rPr lang="pt-BR" sz="1900" dirty="0" err="1"/>
              <a:t>Samy</a:t>
            </a:r>
            <a:r>
              <a:rPr lang="pt-BR" sz="1900" dirty="0"/>
              <a:t>. </a:t>
            </a:r>
            <a:r>
              <a:rPr lang="pt-BR" sz="1900" b="1" dirty="0"/>
              <a:t>Criando Sites com HTML:</a:t>
            </a:r>
            <a:r>
              <a:rPr lang="pt-BR" sz="1900" dirty="0"/>
              <a:t> Sites de alta qualidade com HTML e CSS</a:t>
            </a:r>
            <a:r>
              <a:rPr lang="pt-BR" sz="1900" b="1" dirty="0"/>
              <a:t>.</a:t>
            </a:r>
            <a:r>
              <a:rPr lang="pt-BR" sz="1900" dirty="0"/>
              <a:t> São Paulo: </a:t>
            </a:r>
            <a:r>
              <a:rPr lang="pt-BR" sz="1900" dirty="0" err="1"/>
              <a:t>Novatec</a:t>
            </a:r>
            <a:r>
              <a:rPr lang="pt-BR" sz="1900" dirty="0"/>
              <a:t>, 2008</a:t>
            </a:r>
            <a:r>
              <a:rPr lang="pt-BR" sz="1900" dirty="0" smtClean="0"/>
              <a:t>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900" dirty="0" smtClean="0"/>
              <a:t>TONSIG</a:t>
            </a:r>
            <a:r>
              <a:rPr lang="pt-BR" sz="1900" dirty="0"/>
              <a:t>, Sergio Luiz.</a:t>
            </a:r>
            <a:r>
              <a:rPr lang="pt-BR" sz="1900" b="1" dirty="0"/>
              <a:t> Aplicações na nuvem: </a:t>
            </a:r>
            <a:r>
              <a:rPr lang="pt-BR" sz="1900" dirty="0"/>
              <a:t>como construir com HTML5, Java Script, CSS, PHP e MYSQL. Rio de Janeiro, Ciência Moderna Ltda. 2012.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1800" dirty="0" smtClean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dirty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dirty="0" smtClean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dirty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dirty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359</Words>
  <Application>Microsoft Office PowerPoint</Application>
  <PresentationFormat>Apresentação na tela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Default Design</vt:lpstr>
      <vt:lpstr>Personalizar design</vt:lpstr>
      <vt:lpstr>Apresentação do PowerPoint</vt:lpstr>
      <vt:lpstr>Introdução</vt:lpstr>
      <vt:lpstr>Justificativa</vt:lpstr>
      <vt:lpstr>Objetivo Geral</vt:lpstr>
      <vt:lpstr>Objetivos Específicos</vt:lpstr>
      <vt:lpstr>Quadro Teórico</vt:lpstr>
      <vt:lpstr>Metodologia</vt:lpstr>
      <vt:lpstr>Cronograma</vt:lpstr>
      <vt:lpstr>Referências</vt:lpstr>
    </vt:vector>
  </TitlesOfParts>
  <Company>Infotech Informática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Cliente</cp:lastModifiedBy>
  <cp:revision>63</cp:revision>
  <dcterms:created xsi:type="dcterms:W3CDTF">2002-05-11T17:07:14Z</dcterms:created>
  <dcterms:modified xsi:type="dcterms:W3CDTF">2016-05-17T21:54:48Z</dcterms:modified>
</cp:coreProperties>
</file>