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3"/>
  </p:notesMasterIdLst>
  <p:handoutMasterIdLst>
    <p:handoutMasterId r:id="rId14"/>
  </p:handoutMasterIdLst>
  <p:sldIdLst>
    <p:sldId id="302" r:id="rId2"/>
    <p:sldId id="319" r:id="rId3"/>
    <p:sldId id="321" r:id="rId4"/>
    <p:sldId id="327" r:id="rId5"/>
    <p:sldId id="328" r:id="rId6"/>
    <p:sldId id="320" r:id="rId7"/>
    <p:sldId id="323" r:id="rId8"/>
    <p:sldId id="322" r:id="rId9"/>
    <p:sldId id="324" r:id="rId10"/>
    <p:sldId id="325" r:id="rId11"/>
    <p:sldId id="326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3C"/>
    <a:srgbClr val="006432"/>
    <a:srgbClr val="00664D"/>
    <a:srgbClr val="005000"/>
    <a:srgbClr val="004600"/>
    <a:srgbClr val="006400"/>
    <a:srgbClr val="007635"/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91000" autoAdjust="0"/>
  </p:normalViewPr>
  <p:slideViewPr>
    <p:cSldViewPr>
      <p:cViewPr varScale="1">
        <p:scale>
          <a:sx n="68" d="100"/>
          <a:sy n="68" d="100"/>
        </p:scale>
        <p:origin x="11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FF4DEC-7CEC-4CFE-BB69-4B72E20C521A}" type="datetimeFigureOut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39E301-651B-4FDF-9D52-2FA29F3EE6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BB8352-BBBD-4307-917C-597E3FECA043}" type="datetimeFigureOut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34BE8A-D61D-4E83-9FF7-AF118B51A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dirty="0"/>
              <a:t>Slide de abertura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0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67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5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2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8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7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4678" y="152400"/>
            <a:ext cx="562452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51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86116" y="255588"/>
            <a:ext cx="557216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14348" y="1428736"/>
            <a:ext cx="8143932" cy="4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313C-141A-4CE9-B8BC-C3CB3550D09C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0064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- 2016</a:t>
            </a: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Retângulo 11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rgbClr val="0064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3" name="Imagem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intro-whatis.php" TargetMode="External"/><Relationship Id="rId2" Type="http://schemas.openxmlformats.org/officeDocument/2006/relationships/hyperlink" Target="https://moodl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357313"/>
            <a:ext cx="8143932" cy="12144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eaLnBrk="1" hangingPunct="1">
              <a:buFontTx/>
              <a:buNone/>
            </a:pPr>
            <a:r>
              <a:rPr lang="pt-BR" altLang="pt-BR" sz="2400" dirty="0">
                <a:latin typeface="Calibri" pitchFamily="34" charset="0"/>
                <a:cs typeface="Calibri" pitchFamily="34" charset="0"/>
              </a:rPr>
              <a:t>Dairel dos Anjos Bonfim</a:t>
            </a:r>
          </a:p>
          <a:p>
            <a:pPr algn="ctr" eaLnBrk="1" hangingPunct="1">
              <a:buFontTx/>
              <a:buNone/>
            </a:pPr>
            <a:r>
              <a:rPr lang="pt-BR" altLang="pt-BR" sz="2400" dirty="0">
                <a:latin typeface="Calibri" pitchFamily="34" charset="0"/>
                <a:cs typeface="Calibri" pitchFamily="34" charset="0"/>
              </a:rPr>
              <a:t>Elton </a:t>
            </a: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Custódio </a:t>
            </a:r>
            <a:r>
              <a:rPr lang="pt-BR" altLang="pt-BR" sz="2400" dirty="0">
                <a:latin typeface="Calibri" pitchFamily="34" charset="0"/>
                <a:cs typeface="Calibri" pitchFamily="34" charset="0"/>
              </a:rPr>
              <a:t>Ribeiro</a:t>
            </a:r>
          </a:p>
          <a:p>
            <a:pPr algn="ctr" eaLnBrk="1" hangingPunct="1">
              <a:buFontTx/>
              <a:buNone/>
            </a:pPr>
            <a:r>
              <a:rPr lang="pt-BR" altLang="pt-BR" sz="2400" dirty="0" err="1">
                <a:latin typeface="Calibri" pitchFamily="34" charset="0"/>
                <a:cs typeface="Calibri" pitchFamily="34" charset="0"/>
              </a:rPr>
              <a:t>Edy</a:t>
            </a:r>
            <a:r>
              <a:rPr lang="pt-BR" altLang="pt-BR" sz="2400" dirty="0">
                <a:latin typeface="Calibri" pitchFamily="34" charset="0"/>
                <a:cs typeface="Calibri" pitchFamily="34" charset="0"/>
              </a:rPr>
              <a:t> Segura</a:t>
            </a: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785786" y="2714620"/>
            <a:ext cx="80010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4000" b="1" kern="0" dirty="0" err="1">
                <a:latin typeface="Calibri" pitchFamily="34" charset="0"/>
                <a:ea typeface="+mj-ea"/>
                <a:cs typeface="Calibri" pitchFamily="34" charset="0"/>
              </a:rPr>
              <a:t>Experht</a:t>
            </a:r>
            <a:r>
              <a:rPr lang="pt-BR" sz="4000" b="1" kern="0" dirty="0">
                <a:latin typeface="Calibri" pitchFamily="34" charset="0"/>
                <a:ea typeface="+mj-ea"/>
                <a:cs typeface="Calibri" pitchFamily="34" charset="0"/>
              </a:rPr>
              <a:t> - Sistema de Treinamento de Recursos Humanos</a:t>
            </a: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214678" y="357166"/>
            <a:ext cx="5643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latin typeface="Calibri" pitchFamily="34" charset="0"/>
                <a:cs typeface="Calibri" pitchFamily="34" charset="0"/>
              </a:rPr>
              <a:t>Curso de 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48" y="5500702"/>
            <a:ext cx="81439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>
                <a:latin typeface="Calibri" pitchFamily="34" charset="0"/>
                <a:cs typeface="Calibri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>
                <a:latin typeface="Calibri" pitchFamily="34" charset="0"/>
                <a:cs typeface="Calibri" pitchFamily="34" charset="0"/>
              </a:rPr>
              <a:t>2016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Inclusão de material didático como </a:t>
            </a:r>
            <a:r>
              <a:rPr lang="pt-BR" dirty="0" err="1"/>
              <a:t>pdf</a:t>
            </a:r>
            <a:r>
              <a:rPr lang="pt-BR" dirty="0"/>
              <a:t>, vídeos, certificados e questionários.</a:t>
            </a:r>
          </a:p>
          <a:p>
            <a:r>
              <a:rPr lang="pt-BR" dirty="0"/>
              <a:t>Criação de usuários </a:t>
            </a:r>
            <a:r>
              <a:rPr lang="pt-BR" dirty="0" err="1"/>
              <a:t>Admin</a:t>
            </a:r>
            <a:r>
              <a:rPr lang="pt-BR" dirty="0"/>
              <a:t>, Gerente e Colaborador .  </a:t>
            </a:r>
          </a:p>
          <a:p>
            <a:r>
              <a:rPr lang="pt-BR" dirty="0"/>
              <a:t>O projeto </a:t>
            </a:r>
            <a:r>
              <a:rPr lang="pt-BR" dirty="0" err="1"/>
              <a:t>Experht</a:t>
            </a:r>
            <a:r>
              <a:rPr lang="pt-BR" dirty="0"/>
              <a:t> poderá contribuir para alunos de Sistema de Informação, Pedagogia e Gestão de Recursos Humanos. </a:t>
            </a:r>
          </a:p>
          <a:p>
            <a:r>
              <a:rPr lang="pt-BR" dirty="0"/>
              <a:t>Para inclusão digital adaptar a ferramenta para deficiente visual. </a:t>
            </a:r>
          </a:p>
        </p:txBody>
      </p:sp>
    </p:spTree>
    <p:extLst>
      <p:ext uri="{BB962C8B-B14F-4D97-AF65-F5344CB8AC3E}">
        <p14:creationId xmlns:p14="http://schemas.microsoft.com/office/powerpoint/2010/main" val="35979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MOODLE. Documentação: Disponível em </a:t>
            </a:r>
            <a:r>
              <a:rPr lang="pt-BR" u="sng" dirty="0">
                <a:hlinkClick r:id="rId2"/>
              </a:rPr>
              <a:t>https://moodle.org/</a:t>
            </a:r>
            <a:r>
              <a:rPr lang="pt-BR" dirty="0"/>
              <a:t>. Acesso em 20 se set. </a:t>
            </a:r>
            <a:r>
              <a:rPr lang="pt-BR" dirty="0" smtClean="0"/>
              <a:t>2016</a:t>
            </a:r>
          </a:p>
          <a:p>
            <a:r>
              <a:rPr lang="pt-BR" dirty="0"/>
              <a:t>PHP. Documentação: Disponível em </a:t>
            </a:r>
            <a:r>
              <a:rPr lang="pt-BR" u="sng" dirty="0">
                <a:hlinkClick r:id="rId3"/>
              </a:rPr>
              <a:t>http://php.net/manual/pt_BR/intro-whatis.php</a:t>
            </a:r>
            <a:r>
              <a:rPr lang="pt-BR" dirty="0"/>
              <a:t>.  Acesso            em 20 de fev. 2016.</a:t>
            </a:r>
          </a:p>
          <a:p>
            <a:r>
              <a:rPr lang="pt-BR" dirty="0"/>
              <a:t>TONSIG, Sergio Luiz.</a:t>
            </a:r>
            <a:r>
              <a:rPr lang="pt-BR" b="1" dirty="0"/>
              <a:t> Aplicações na nuvem: </a:t>
            </a:r>
            <a:r>
              <a:rPr lang="pt-BR" dirty="0"/>
              <a:t>como construir com HTML5, Java Script, CSS, PHP e MYSQL. Rio de Janeiro, Ciência Moderna Ltda. 2012.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14348" y="1428736"/>
            <a:ext cx="8143932" cy="4697427"/>
          </a:xfrm>
        </p:spPr>
        <p:txBody>
          <a:bodyPr/>
          <a:lstStyle/>
          <a:p>
            <a:r>
              <a:rPr lang="pt-BR" dirty="0" smtClean="0"/>
              <a:t>R</a:t>
            </a:r>
            <a:r>
              <a:rPr lang="pt-BR" dirty="0" smtClean="0"/>
              <a:t>ealizar </a:t>
            </a:r>
            <a:r>
              <a:rPr lang="pt-BR" dirty="0"/>
              <a:t>um sistema online para realização de treinamentos.</a:t>
            </a:r>
          </a:p>
          <a:p>
            <a:r>
              <a:rPr lang="pt-BR" dirty="0"/>
              <a:t>Utilizamos a ferramenta </a:t>
            </a:r>
            <a:r>
              <a:rPr lang="pt-BR" dirty="0" err="1"/>
              <a:t>Moodle</a:t>
            </a:r>
            <a:r>
              <a:rPr lang="pt-BR" dirty="0"/>
              <a:t> para a criação dos cursos.</a:t>
            </a:r>
          </a:p>
          <a:p>
            <a:r>
              <a:rPr lang="pt-BR" dirty="0"/>
              <a:t>O sistema será implementado na empresa General Mills</a:t>
            </a:r>
          </a:p>
          <a:p>
            <a:r>
              <a:rPr lang="pt-BR" dirty="0"/>
              <a:t>Auxiliar na capacitação dos colaboradores diante das atividades do dia.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Objetivo Geral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Desenvolver uma ferramenta que auxilie no treinamento de todos os recursos humanos da empresa.</a:t>
            </a:r>
          </a:p>
          <a:p>
            <a:r>
              <a:rPr lang="pt-BR" b="1" dirty="0"/>
              <a:t>Objetivos específicos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Desenvolver um software online </a:t>
            </a:r>
            <a:r>
              <a:rPr lang="pt-BR"/>
              <a:t>para </a:t>
            </a:r>
            <a:r>
              <a:rPr lang="pt-BR" smtClean="0"/>
              <a:t>o </a:t>
            </a:r>
            <a:r>
              <a:rPr lang="pt-BR" dirty="0"/>
              <a:t>treinamento de recursos humanos.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Simplificar o treinamento de cada colaborador dentro da empresa.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20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6116" y="183820"/>
            <a:ext cx="5572164" cy="796908"/>
          </a:xfrm>
        </p:spPr>
        <p:txBody>
          <a:bodyPr/>
          <a:lstStyle/>
          <a:p>
            <a:r>
              <a:rPr lang="pt-BR" dirty="0"/>
              <a:t>Quadro teórico</a:t>
            </a:r>
            <a:br>
              <a:rPr lang="pt-BR" dirty="0"/>
            </a:br>
            <a:r>
              <a:rPr lang="pt-BR" dirty="0"/>
              <a:t>	Tecnologias usadas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HTML5 </a:t>
            </a:r>
          </a:p>
          <a:p>
            <a:r>
              <a:rPr lang="pt-BR" dirty="0"/>
              <a:t>CSS3 </a:t>
            </a:r>
          </a:p>
          <a:p>
            <a:r>
              <a:rPr lang="pt-BR" dirty="0" smtClean="0"/>
              <a:t>JAVASCRIPT  </a:t>
            </a:r>
            <a:endParaRPr lang="pt-BR" dirty="0"/>
          </a:p>
          <a:p>
            <a:r>
              <a:rPr lang="pt-BR" dirty="0"/>
              <a:t>PHP </a:t>
            </a:r>
          </a:p>
          <a:p>
            <a:r>
              <a:rPr lang="pt-BR" dirty="0"/>
              <a:t>GITHUB 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/>
              <a:t>MOODLE </a:t>
            </a:r>
          </a:p>
        </p:txBody>
      </p:sp>
    </p:spTree>
    <p:extLst>
      <p:ext uri="{BB962C8B-B14F-4D97-AF65-F5344CB8AC3E}">
        <p14:creationId xmlns:p14="http://schemas.microsoft.com/office/powerpoint/2010/main" val="26216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6116" y="188640"/>
            <a:ext cx="5572164" cy="796908"/>
          </a:xfrm>
        </p:spPr>
        <p:txBody>
          <a:bodyPr/>
          <a:lstStyle/>
          <a:p>
            <a:r>
              <a:rPr lang="pt-BR" sz="2600" dirty="0"/>
              <a:t>Quadro metodológico</a:t>
            </a:r>
            <a:br>
              <a:rPr lang="pt-BR" sz="2600" dirty="0"/>
            </a:br>
            <a:r>
              <a:rPr lang="pt-BR" sz="2600" dirty="0"/>
              <a:t>	 Procedimentos </a:t>
            </a:r>
            <a:br>
              <a:rPr lang="pt-BR" sz="2600" dirty="0"/>
            </a:br>
            <a:r>
              <a:rPr lang="pt-BR" sz="2600" dirty="0"/>
              <a:t>	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Atores – Gerente/Funcionário</a:t>
            </a:r>
          </a:p>
          <a:p>
            <a:r>
              <a:rPr lang="pt-BR" dirty="0" smtClean="0"/>
              <a:t>Servidor – </a:t>
            </a:r>
            <a:r>
              <a:rPr lang="pt-BR" dirty="0" err="1" smtClean="0"/>
              <a:t>Hostinger</a:t>
            </a:r>
            <a:endParaRPr lang="pt-BR" dirty="0" smtClean="0"/>
          </a:p>
          <a:p>
            <a:r>
              <a:rPr lang="pt-BR" dirty="0" smtClean="0"/>
              <a:t>Instalação do </a:t>
            </a:r>
            <a:r>
              <a:rPr lang="pt-BR" dirty="0" err="1" smtClean="0"/>
              <a:t>Moodle</a:t>
            </a:r>
            <a:endParaRPr lang="pt-BR" dirty="0" smtClean="0"/>
          </a:p>
          <a:p>
            <a:r>
              <a:rPr lang="pt-BR" dirty="0" smtClean="0"/>
              <a:t>Montagem das aulas no </a:t>
            </a:r>
            <a:r>
              <a:rPr lang="pt-BR" dirty="0" err="1"/>
              <a:t>M</a:t>
            </a:r>
            <a:r>
              <a:rPr lang="pt-BR" dirty="0" err="1" smtClean="0"/>
              <a:t>oodle</a:t>
            </a:r>
            <a:endParaRPr lang="pt-BR" dirty="0" smtClean="0"/>
          </a:p>
          <a:p>
            <a:r>
              <a:rPr lang="pt-BR" dirty="0" smtClean="0"/>
              <a:t>Criação de usuários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1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dos resultados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Versão do </a:t>
            </a:r>
            <a:r>
              <a:rPr lang="pt-BR" sz="3600" dirty="0" err="1" smtClean="0"/>
              <a:t>Moodle</a:t>
            </a:r>
            <a:endParaRPr lang="pt-BR" sz="3600" dirty="0" smtClean="0"/>
          </a:p>
          <a:p>
            <a:endParaRPr lang="pt-BR" sz="3600" dirty="0"/>
          </a:p>
          <a:p>
            <a:r>
              <a:rPr lang="pt-BR" sz="3600" dirty="0"/>
              <a:t>Atividades do </a:t>
            </a:r>
            <a:r>
              <a:rPr lang="pt-BR" sz="3600" dirty="0" err="1"/>
              <a:t>Moodle</a:t>
            </a:r>
            <a:endParaRPr lang="pt-BR" sz="3600" dirty="0"/>
          </a:p>
          <a:p>
            <a:endParaRPr lang="pt-BR" sz="3600" dirty="0" smtClean="0"/>
          </a:p>
          <a:p>
            <a:r>
              <a:rPr lang="pt-BR" sz="3600" dirty="0" smtClean="0"/>
              <a:t>Os </a:t>
            </a:r>
            <a:r>
              <a:rPr lang="pt-BR" sz="3600" dirty="0"/>
              <a:t>tipo de Usuário </a:t>
            </a:r>
          </a:p>
        </p:txBody>
      </p:sp>
    </p:spTree>
    <p:extLst>
      <p:ext uri="{BB962C8B-B14F-4D97-AF65-F5344CB8AC3E}">
        <p14:creationId xmlns:p14="http://schemas.microsoft.com/office/powerpoint/2010/main" val="821170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dos resultados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dos cursos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980" y="2339340"/>
            <a:ext cx="540004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6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dos resultados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principal dos materiais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6" y="2227214"/>
            <a:ext cx="8453075" cy="38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62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do certificado</a:t>
            </a:r>
          </a:p>
          <a:p>
            <a:r>
              <a:rPr lang="pt-BR" dirty="0" smtClean="0"/>
              <a:t>Elaboração do questionário </a:t>
            </a:r>
          </a:p>
          <a:p>
            <a:r>
              <a:rPr lang="pt-BR" dirty="0" smtClean="0"/>
              <a:t>Melhorar </a:t>
            </a:r>
            <a:r>
              <a:rPr lang="pt-BR" dirty="0" smtClean="0"/>
              <a:t>a forma </a:t>
            </a:r>
            <a:r>
              <a:rPr lang="pt-BR" dirty="0" smtClean="0"/>
              <a:t>de criação de usuário</a:t>
            </a:r>
          </a:p>
          <a:p>
            <a:r>
              <a:rPr lang="pt-BR" dirty="0" smtClean="0"/>
              <a:t>Material didático</a:t>
            </a:r>
          </a:p>
          <a:p>
            <a:r>
              <a:rPr lang="pt-BR" dirty="0" smtClean="0"/>
              <a:t>Interface um pouco mais General Mills.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265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318</Words>
  <Application>Microsoft Office PowerPoint</Application>
  <PresentationFormat>Apresentação na tela (4:3)</PresentationFormat>
  <Paragraphs>65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Personalizar design</vt:lpstr>
      <vt:lpstr>Apresentação do PowerPoint</vt:lpstr>
      <vt:lpstr>Apresentação do tema</vt:lpstr>
      <vt:lpstr>Objetivos</vt:lpstr>
      <vt:lpstr>Quadro teórico  Tecnologias usadas</vt:lpstr>
      <vt:lpstr>Quadro metodológico   Procedimentos    Resultados</vt:lpstr>
      <vt:lpstr>Discussão dos resultados</vt:lpstr>
      <vt:lpstr>Discussão dos resultados</vt:lpstr>
      <vt:lpstr>Discussão dos resultados</vt:lpstr>
      <vt:lpstr>Resultados esperados</vt:lpstr>
      <vt:lpstr>Considerações finais</vt:lpstr>
      <vt:lpstr>Referências</vt:lpstr>
    </vt:vector>
  </TitlesOfParts>
  <Company>Univás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Model</dc:title>
  <dc:subject>TCC</dc:subject>
  <dc:creator>Roberto Ribeiro Rocha</dc:creator>
  <cp:lastModifiedBy>Cliente</cp:lastModifiedBy>
  <cp:revision>99</cp:revision>
  <dcterms:created xsi:type="dcterms:W3CDTF">2002-05-11T17:07:14Z</dcterms:created>
  <dcterms:modified xsi:type="dcterms:W3CDTF">2016-10-05T00:57:21Z</dcterms:modified>
</cp:coreProperties>
</file>