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Lobster"/>
      <p:regular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iwLEV24yuVkVvMmr1KZUuHZO34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Lobster-regular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4821505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a482150586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e88adcb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1e88adcb8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48215058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a482150586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6d9cf4b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d6d9cf4bd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a241150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1ea241150e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slidesufg-01.jpg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4537300" y="4703825"/>
            <a:ext cx="39546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pt-BR" sz="2400" u="sng">
                <a:solidFill>
                  <a:srgbClr val="FF0000"/>
                </a:solidFill>
                <a:latin typeface="Lobster"/>
                <a:ea typeface="Lobster"/>
                <a:cs typeface="Lobster"/>
                <a:sym typeface="Lobster"/>
              </a:rPr>
              <a:t>Red Sockets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Ponto e Folha de Pagamento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Guilherme Gonçalves Silvério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Marcelo Augusto Mendonça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Matheus Alves Aguiar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/>
          <p:nvPr/>
        </p:nvSpPr>
        <p:spPr>
          <a:xfrm rot="-5400000">
            <a:off x="7236194" y="4950300"/>
            <a:ext cx="1907700" cy="1907700"/>
          </a:xfrm>
          <a:prstGeom prst="rtTriangle">
            <a:avLst/>
          </a:prstGeom>
          <a:solidFill>
            <a:srgbClr val="B9D1EC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rca_UFG_cor_completa_horizontal.png" id="92" name="Google Shape;9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545" y="6036531"/>
            <a:ext cx="900870" cy="63167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pt-BR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Ponto e Folha de Pagamento</a:t>
            </a:r>
            <a:endParaRPr b="1" sz="3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t/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457200" y="1417650"/>
            <a:ext cx="8229600" cy="3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Este trabalho apresenta o desenvolvimento de um </a:t>
            </a: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Sistema de Captação de Ponto Trabalhista e de um Serviço de Folha de Pagamento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resiliente utilizando técnicas de sistemas distribuídos para garantir independência entre cliente e servidor, mesmo em cenários de indisponibilidade.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482150586_0_20"/>
          <p:cNvSpPr/>
          <p:nvPr/>
        </p:nvSpPr>
        <p:spPr>
          <a:xfrm rot="-5400000">
            <a:off x="7236194" y="4950300"/>
            <a:ext cx="1907700" cy="1907700"/>
          </a:xfrm>
          <a:prstGeom prst="rtTriangle">
            <a:avLst/>
          </a:prstGeom>
          <a:solidFill>
            <a:srgbClr val="B9D1EC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rca_UFG_cor_completa_horizontal.png" id="100" name="Google Shape;100;g2a482150586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545" y="6036531"/>
            <a:ext cx="900870" cy="63167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a482150586_0_20"/>
          <p:cNvSpPr txBox="1"/>
          <p:nvPr>
            <p:ph idx="1" type="body"/>
          </p:nvPr>
        </p:nvSpPr>
        <p:spPr>
          <a:xfrm>
            <a:off x="457200" y="1417641"/>
            <a:ext cx="82296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➔"/>
            </a:pP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Modelo: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Arquitetura baseada em pub/sub.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Componentes: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Cliente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Proxy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Servidor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a482150586_0_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pt-BR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Ponto e Folha de Pagamento</a:t>
            </a:r>
            <a:endParaRPr b="1" sz="3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t/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e88adcb85_0_0"/>
          <p:cNvSpPr/>
          <p:nvPr/>
        </p:nvSpPr>
        <p:spPr>
          <a:xfrm rot="-5400000">
            <a:off x="7236194" y="4950300"/>
            <a:ext cx="1907700" cy="1907700"/>
          </a:xfrm>
          <a:prstGeom prst="rtTriangle">
            <a:avLst/>
          </a:prstGeom>
          <a:solidFill>
            <a:srgbClr val="B9D1EC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rca_UFG_cor_completa_horizontal.png" id="108" name="Google Shape;108;g31e88adcb8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545" y="6036531"/>
            <a:ext cx="900870" cy="63167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31e88adcb85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pt-BR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Ponto e Folha de Pagamento</a:t>
            </a:r>
            <a:endParaRPr b="1" sz="3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t/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g31e88adcb8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300" y="1500438"/>
            <a:ext cx="6931393" cy="411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482150586_0_28"/>
          <p:cNvSpPr/>
          <p:nvPr/>
        </p:nvSpPr>
        <p:spPr>
          <a:xfrm rot="-5400000">
            <a:off x="7236194" y="4950300"/>
            <a:ext cx="1907700" cy="1907700"/>
          </a:xfrm>
          <a:prstGeom prst="rtTriangle">
            <a:avLst/>
          </a:prstGeom>
          <a:solidFill>
            <a:srgbClr val="B9D1EC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rca_UFG_cor_completa_horizontal.png" id="116" name="Google Shape;116;g2a482150586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545" y="6036531"/>
            <a:ext cx="900870" cy="63167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a482150586_0_28"/>
          <p:cNvSpPr txBox="1"/>
          <p:nvPr>
            <p:ph idx="1" type="body"/>
          </p:nvPr>
        </p:nvSpPr>
        <p:spPr>
          <a:xfrm>
            <a:off x="457200" y="1417647"/>
            <a:ext cx="8229600" cy="50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➔"/>
            </a:pP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Tecnologias: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Sockets para comunicação entre cliente-proxy e proxy-servidor.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Conexão HTTP para comunicação entre cliente e serviço de fechamento de folha.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◆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Uso de UUID’s para mitigar a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concorrência entre clientes que compartilham o mesmo banco de dados.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◆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Comunicação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assíncrona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entre sender e receiver.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Health </a:t>
            </a: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Checks</a:t>
            </a: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: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Cada health check possui uma thread que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ficará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verificando a disponibilidade dos serviços de tempo em tempo.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Cliente verifica a disponibilidade do proxy.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Proxy verifica disponibilidade do servidor.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a482150586_0_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pt-BR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Ponto e Folha de Pagamento</a:t>
            </a:r>
            <a:endParaRPr b="1" sz="3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t/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6d9cf4bd0_0_5"/>
          <p:cNvSpPr/>
          <p:nvPr/>
        </p:nvSpPr>
        <p:spPr>
          <a:xfrm rot="-5400000">
            <a:off x="7236194" y="4950300"/>
            <a:ext cx="1907700" cy="1907700"/>
          </a:xfrm>
          <a:prstGeom prst="rtTriangle">
            <a:avLst/>
          </a:prstGeom>
          <a:solidFill>
            <a:srgbClr val="B9D1EC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rca_UFG_cor_completa_horizontal.png" id="124" name="Google Shape;124;g2d6d9cf4bd0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545" y="6036531"/>
            <a:ext cx="900870" cy="63167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d6d9cf4bd0_0_5"/>
          <p:cNvSpPr txBox="1"/>
          <p:nvPr>
            <p:ph idx="1" type="body"/>
          </p:nvPr>
        </p:nvSpPr>
        <p:spPr>
          <a:xfrm>
            <a:off x="457200" y="1417647"/>
            <a:ext cx="8229600" cy="50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➔"/>
            </a:pP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Banco de Dados Intermediários: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Diferentes banco de dados usados por cada componente da aplicação no intuito de deixar as falhas independentes trazendo uma chance menor de perda dos dados enviados.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➔"/>
            </a:pP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Sincronização: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Dados armazenados em bancos de dados intermediários são sincronizados automaticamente para o banco de dados em prod após os serviços voltarem a ativa.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d6d9cf4bd0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pt-BR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Ponto e Folha de Pagamento</a:t>
            </a:r>
            <a:endParaRPr b="1" sz="3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t/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ea241150e_0_14"/>
          <p:cNvSpPr/>
          <p:nvPr/>
        </p:nvSpPr>
        <p:spPr>
          <a:xfrm rot="-5400000">
            <a:off x="7236194" y="4950300"/>
            <a:ext cx="1907700" cy="1907700"/>
          </a:xfrm>
          <a:prstGeom prst="rtTriangle">
            <a:avLst/>
          </a:prstGeom>
          <a:solidFill>
            <a:srgbClr val="B9D1EC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rca_UFG_cor_completa_horizontal.png" id="132" name="Google Shape;132;g31ea241150e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545" y="6036531"/>
            <a:ext cx="900870" cy="631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31ea241150e_0_14"/>
          <p:cNvSpPr txBox="1"/>
          <p:nvPr>
            <p:ph idx="1" type="body"/>
          </p:nvPr>
        </p:nvSpPr>
        <p:spPr>
          <a:xfrm>
            <a:off x="457200" y="1417647"/>
            <a:ext cx="8229600" cy="50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➔"/>
            </a:pP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Desafios: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Garantir a sincronização e integridade dos dados entre os serviços.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Implementar uma arquitetura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assíncrona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para esse tipo de aplicação.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➔"/>
            </a:pP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oluções: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Uso de um banco de dados intermediário.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Implementação de lógica de reconexão automática.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31ea241150e_0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pt-BR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Ponto e Folha de Pagamento</a:t>
            </a:r>
            <a:endParaRPr b="1" sz="3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t/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9"/>
          <p:cNvCxnSpPr/>
          <p:nvPr/>
        </p:nvCxnSpPr>
        <p:spPr>
          <a:xfrm>
            <a:off x="9144000" y="4663295"/>
            <a:ext cx="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0" name="Google Shape;140;p9"/>
          <p:cNvSpPr txBox="1"/>
          <p:nvPr>
            <p:ph type="title"/>
          </p:nvPr>
        </p:nvSpPr>
        <p:spPr>
          <a:xfrm>
            <a:off x="1" y="1692913"/>
            <a:ext cx="9143999" cy="3339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1" lang="pt-BR" sz="6000">
                <a:latin typeface="Arial"/>
                <a:ea typeface="Arial"/>
                <a:cs typeface="Arial"/>
                <a:sym typeface="Arial"/>
              </a:rPr>
              <a:t>Obrigado!</a:t>
            </a:r>
            <a:endParaRPr b="1"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/>
          <p:nvPr/>
        </p:nvSpPr>
        <p:spPr>
          <a:xfrm rot="5400000">
            <a:off x="1989784" y="-1989783"/>
            <a:ext cx="2653231" cy="6632797"/>
          </a:xfrm>
          <a:prstGeom prst="rtTriangle">
            <a:avLst/>
          </a:prstGeom>
          <a:solidFill>
            <a:srgbClr val="007E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9"/>
          <p:cNvSpPr/>
          <p:nvPr/>
        </p:nvSpPr>
        <p:spPr>
          <a:xfrm rot="-5400000">
            <a:off x="4500986" y="2214986"/>
            <a:ext cx="2653231" cy="6632797"/>
          </a:xfrm>
          <a:prstGeom prst="rtTriangle">
            <a:avLst/>
          </a:prstGeom>
          <a:solidFill>
            <a:srgbClr val="007E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rca_UFG_cor_completa_horizontal.png"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5488526"/>
            <a:ext cx="1953080" cy="136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2018-03-29T13:10:26Z</dcterms:created>
  <dc:creator>ASCOM ascom</dc:creator>
</cp:coreProperties>
</file>