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ileron Heavy" charset="1" panose="00000A00000000000000"/>
      <p:regular r:id="rId15"/>
    </p:embeddedFont>
    <p:embeddedFont>
      <p:font typeface="Aileron" charset="1" panose="00000500000000000000"/>
      <p:regular r:id="rId16"/>
    </p:embeddedFont>
    <p:embeddedFont>
      <p:font typeface="Aileron Italics" charset="1" panose="00000500000000000000"/>
      <p:regular r:id="rId17"/>
    </p:embeddedFont>
    <p:embeddedFont>
      <p:font typeface="Aileron Bold" charset="1" panose="00000800000000000000"/>
      <p:regular r:id="rId18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Sistemas-Distribuidos-UFG-2024-2/TicketSaf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7210" y="1104900"/>
            <a:ext cx="13062090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59"/>
              </a:lnSpc>
            </a:pPr>
            <a:r>
              <a:rPr lang="en-US" b="true" sz="6999" spc="139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TICKETSAFE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0"/>
            <a:ext cx="1754289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4" id="4"/>
          <p:cNvSpPr txBox="true"/>
          <p:nvPr/>
        </p:nvSpPr>
        <p:spPr>
          <a:xfrm rot="-5400000">
            <a:off x="-3287503" y="4848542"/>
            <a:ext cx="822960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7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29428" y="2021205"/>
            <a:ext cx="8329872" cy="45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Uma solução eficiente para eventos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29428" y="6970950"/>
            <a:ext cx="8329872" cy="22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Fabio Ofugi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Paulo Victor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Rafael Melo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Rilbert Teixeira</a:t>
            </a:r>
          </a:p>
          <a:p>
            <a:pPr algn="r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Vinicius  Soares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12955" y="4690110"/>
            <a:ext cx="13062090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6999" spc="139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ENTREGA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110346" y="0"/>
            <a:ext cx="2177654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127338" y="2661484"/>
            <a:ext cx="8031395" cy="5878433"/>
          </a:xfrm>
          <a:custGeom>
            <a:avLst/>
            <a:gdLst/>
            <a:ahLst/>
            <a:cxnLst/>
            <a:rect r="r" b="b" t="t" l="l"/>
            <a:pathLst>
              <a:path h="5878433" w="8031395">
                <a:moveTo>
                  <a:pt x="0" y="0"/>
                </a:moveTo>
                <a:lnTo>
                  <a:pt x="8031395" y="0"/>
                </a:lnTo>
                <a:lnTo>
                  <a:pt x="8031395" y="5878432"/>
                </a:lnTo>
                <a:lnTo>
                  <a:pt x="0" y="5878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222867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DIAGRAMA DA ARQUITETURA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201150"/>
            <a:ext cx="733025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versão 1.0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011904" y="0"/>
            <a:ext cx="2276096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91946" y="2622750"/>
            <a:ext cx="15647686" cy="5955900"/>
          </a:xfrm>
          <a:custGeom>
            <a:avLst/>
            <a:gdLst/>
            <a:ahLst/>
            <a:cxnLst/>
            <a:rect r="r" b="b" t="t" l="l"/>
            <a:pathLst>
              <a:path h="5955900" w="15647686">
                <a:moveTo>
                  <a:pt x="0" y="0"/>
                </a:moveTo>
                <a:lnTo>
                  <a:pt x="15647685" y="0"/>
                </a:lnTo>
                <a:lnTo>
                  <a:pt x="15647685" y="5955900"/>
                </a:lnTo>
                <a:lnTo>
                  <a:pt x="0" y="5955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222867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DIAGRAMA DA ARQUITETURA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201150"/>
            <a:ext cx="733025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versão 2.0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011904" y="0"/>
            <a:ext cx="2276096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296334" y="6770437"/>
            <a:ext cx="4784440" cy="3516563"/>
          </a:xfrm>
          <a:custGeom>
            <a:avLst/>
            <a:gdLst/>
            <a:ahLst/>
            <a:cxnLst/>
            <a:rect r="r" b="b" t="t" l="l"/>
            <a:pathLst>
              <a:path h="3516563" w="4784440">
                <a:moveTo>
                  <a:pt x="0" y="0"/>
                </a:moveTo>
                <a:lnTo>
                  <a:pt x="4784440" y="0"/>
                </a:lnTo>
                <a:lnTo>
                  <a:pt x="4784440" y="3516563"/>
                </a:lnTo>
                <a:lnTo>
                  <a:pt x="0" y="3516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00239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INFRAESTRUTURA - 30%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16578"/>
            <a:ext cx="1055077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</a:pPr>
            <a:r>
              <a:rPr lang="en-US" b="true" sz="2999" spc="8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Ferramentas </a:t>
            </a:r>
            <a:r>
              <a:rPr lang="en-US" sz="2999" spc="8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em integração no projeto: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099690"/>
            <a:ext cx="14099926" cy="489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Prometheus - Monitoramento e métricas do sistema.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Grafana - Visualização de métricas e dashboards de monitoramento.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Redis - Gerenciamento de filas, caching de dados e balanceamento.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Amazon S3 Glacier ou Ceph - Armazenamento e replicação de dados.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Round Robin ou Least Connections - Balanceamento de carga para o tráfego.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Criptografia AES - Segurança aos dados sensíveis dos usuários.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199"/>
              </a:lnSpc>
            </a:pPr>
            <a:r>
              <a:rPr lang="en-US" b="true" sz="2999" spc="8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Implantação:</a:t>
            </a:r>
          </a:p>
          <a:p>
            <a:pPr algn="just">
              <a:lnSpc>
                <a:spcPts val="3500"/>
              </a:lnSpc>
            </a:pP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Opção de implantação</a:t>
            </a: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na OCI (Oracle Cloud).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Opção de implantação com servidor proxy NGINX. (Instancia AWS ou local)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011904" y="0"/>
            <a:ext cx="2276096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296334" y="6770437"/>
            <a:ext cx="4784440" cy="3516563"/>
          </a:xfrm>
          <a:custGeom>
            <a:avLst/>
            <a:gdLst/>
            <a:ahLst/>
            <a:cxnLst/>
            <a:rect r="r" b="b" t="t" l="l"/>
            <a:pathLst>
              <a:path h="3516563" w="4784440">
                <a:moveTo>
                  <a:pt x="0" y="0"/>
                </a:moveTo>
                <a:lnTo>
                  <a:pt x="4784440" y="0"/>
                </a:lnTo>
                <a:lnTo>
                  <a:pt x="4784440" y="3516563"/>
                </a:lnTo>
                <a:lnTo>
                  <a:pt x="0" y="3516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738041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BACK-END - 70%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70269"/>
            <a:ext cx="1055077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</a:pPr>
            <a:r>
              <a:rPr lang="en-US" sz="2999" spc="8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Implementação dos seguintes </a:t>
            </a:r>
            <a:r>
              <a:rPr lang="en-US" b="true" sz="2999" spc="8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microsserviços </a:t>
            </a:r>
            <a:r>
              <a:rPr lang="en-US" sz="2999" spc="8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no projeto: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95049"/>
            <a:ext cx="7539381" cy="437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Auth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Eventos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Pagamento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Redis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Reserva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workerReserva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workerCancel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workerConfirm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workerSync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postgres (redundância)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011904" y="0"/>
            <a:ext cx="2276096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296334" y="6770437"/>
            <a:ext cx="4784440" cy="3516563"/>
          </a:xfrm>
          <a:custGeom>
            <a:avLst/>
            <a:gdLst/>
            <a:ahLst/>
            <a:cxnLst/>
            <a:rect r="r" b="b" t="t" l="l"/>
            <a:pathLst>
              <a:path h="3516563" w="4784440">
                <a:moveTo>
                  <a:pt x="0" y="0"/>
                </a:moveTo>
                <a:lnTo>
                  <a:pt x="4784440" y="0"/>
                </a:lnTo>
                <a:lnTo>
                  <a:pt x="4784440" y="3516563"/>
                </a:lnTo>
                <a:lnTo>
                  <a:pt x="0" y="3516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738041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FRONT-END - 0%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70269"/>
            <a:ext cx="892993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</a:pPr>
            <a:r>
              <a:rPr lang="en-US" sz="2999" spc="8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Telas a serem </a:t>
            </a:r>
            <a:r>
              <a:rPr lang="en-US" b="true" sz="2999" spc="8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prototipadas </a:t>
            </a:r>
            <a:r>
              <a:rPr lang="en-US" sz="2999" spc="8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b="true" sz="2999" spc="8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implementadas</a:t>
            </a:r>
            <a:r>
              <a:rPr lang="en-US" sz="2999" spc="8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07352"/>
            <a:ext cx="7539381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Login/Cadastro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Cadastro de eventos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Tela inicial para apresentação dos eventos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Tela detalhada do evento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Tela de reserva/ pagamento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Tela de confirmação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011904" y="0"/>
            <a:ext cx="2276096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296334" y="6770437"/>
            <a:ext cx="4784440" cy="3516563"/>
          </a:xfrm>
          <a:custGeom>
            <a:avLst/>
            <a:gdLst/>
            <a:ahLst/>
            <a:cxnLst/>
            <a:rect r="r" b="b" t="t" l="l"/>
            <a:pathLst>
              <a:path h="3516563" w="4784440">
                <a:moveTo>
                  <a:pt x="0" y="0"/>
                </a:moveTo>
                <a:lnTo>
                  <a:pt x="4784440" y="0"/>
                </a:lnTo>
                <a:lnTo>
                  <a:pt x="4784440" y="3516563"/>
                </a:lnTo>
                <a:lnTo>
                  <a:pt x="0" y="3516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952401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TESTES DE CARGA - 0%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26333"/>
            <a:ext cx="7539381" cy="306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Script Gatling para simulação de requisições mais próximas da realidade dos usuários.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Melhorar tempos de resposta e capacidade do serviço por completo.</a:t>
            </a: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9347" y="0"/>
            <a:ext cx="1098047" cy="10287000"/>
          </a:xfrm>
          <a:prstGeom prst="rect">
            <a:avLst/>
          </a:prstGeom>
          <a:solidFill>
            <a:srgbClr val="2C92D5"/>
          </a:solid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66935" y="278619"/>
          <a:ext cx="16225992" cy="9729761"/>
        </p:xfrm>
        <a:graphic>
          <a:graphicData uri="http://schemas.openxmlformats.org/drawingml/2006/table">
            <a:tbl>
              <a:tblPr/>
              <a:tblGrid>
                <a:gridCol w="2704332"/>
                <a:gridCol w="2704332"/>
                <a:gridCol w="2704332"/>
                <a:gridCol w="2704332"/>
                <a:gridCol w="2704332"/>
                <a:gridCol w="2704332"/>
              </a:tblGrid>
              <a:tr h="1273561">
                <a:tc gridSpan="6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ANDAMENTO DO PROJETO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ANDAMENTO DO PROJETO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ANDAMENTO DO PROJETO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ANDAMENTO DO PROJETO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ANDAMENTO DO PROJETO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ANDAMENTO DO PROJETO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0684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ATIVIDADE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OUTUBRO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OUTUBRO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NOVEMBRO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NOVEMBRO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NOVEMBRO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3814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Planejamento e pesquisa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11/10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CD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814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Design da arquitetura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25/10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CD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856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Desenvolvimento backend/ infra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08/11 - 50%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93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814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Protótipos de telas e 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22/11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868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Testes e Apresentação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29/11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-5400000">
            <a:off x="-5972317" y="3055551"/>
            <a:ext cx="129039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239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CRONOGRAMA DE ATIVIDADES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935603" y="0"/>
            <a:ext cx="5352397" cy="10287000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67715" y="7047548"/>
            <a:ext cx="411480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SISTEMAS DISTRIBUIDOS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14433028" y="2695901"/>
            <a:ext cx="54299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455917" y="4089770"/>
            <a:ext cx="479392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359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895" y="7464206"/>
            <a:ext cx="2769860" cy="22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Fabio Ofugi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Paulo Victor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Rafael Melo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Rilbert Teixeira</a:t>
            </a:r>
          </a:p>
          <a:p>
            <a:pPr algn="just">
              <a:lnSpc>
                <a:spcPts val="3600"/>
              </a:lnSpc>
            </a:pPr>
            <a:r>
              <a:rPr lang="en-US" sz="2571" i="true" spc="180">
                <a:solidFill>
                  <a:srgbClr val="8F8F8F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Vinicius  Soares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3193" y="5010149"/>
            <a:ext cx="9499376" cy="45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597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tooltip="https://github.com/Sistemas-Distribuidos-UFG-2024-2/TicketSafe"/>
              </a:rPr>
              <a:t>https://github.com/Sistemas-Distribuidos-UFG-2024-2/TicketSafe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DAGV5Q9zME8</dc:identifier>
  <dcterms:modified xsi:type="dcterms:W3CDTF">2011-08-01T06:04:30Z</dcterms:modified>
  <cp:revision>1</cp:revision>
  <dc:title>Entrega 2 - TicketSafe</dc:title>
</cp:coreProperties>
</file>