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67" r:id="rId2"/>
    <p:sldId id="268" r:id="rId3"/>
    <p:sldId id="259" r:id="rId4"/>
    <p:sldId id="262" r:id="rId5"/>
    <p:sldId id="260" r:id="rId6"/>
    <p:sldId id="257" r:id="rId7"/>
    <p:sldId id="258" r:id="rId8"/>
    <p:sldId id="266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79179-32E9-6447-A6D4-C6259B04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4479EC-F23D-FA46-A1DD-68369328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E60D1-2C01-984A-BBB2-54EB9CF8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7D444-8358-BC4C-BF22-2B70592F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ECB86-18AF-4048-9C4E-F7630EDA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405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0410E-DC76-454D-B132-F7B0BABE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42CDFE-9242-7249-9689-F7FBB768B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A6D37-F4D8-B04E-A986-65F6431A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0B412-B9C9-E041-9621-FE58F001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FF125-1C7D-6F4F-8BD8-E28521D2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257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FD5E25-0B9E-2245-A069-3D60689F6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0C7BA5-0C11-FE4B-BBFC-74418C2D5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E5CBB-EFCB-E54C-9C0D-7D1C6FA2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E199EE-0C3B-7A40-9FB9-EB11185E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C7AC9-96BD-3040-BC83-CC2E399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222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19C-44C9-CD45-9F7F-4629CBAD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50001-810C-F14E-AF21-8901F34A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E073C-5779-374D-AF59-51EA194A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56903-3BB9-6D4B-874F-D1E12AAA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5D6B5-4E88-8140-B661-4F7A50F2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55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19D6-771B-6F47-9470-42E0E06C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BD045E-80D4-2642-9D12-5E1A0790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77F73D-7358-F34B-86FF-4393C8C1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19369-45B6-6941-828F-31B8C0D4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CEC7C-E08A-2E43-9986-34C919BF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661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C886-78C3-9547-8CE0-BE617B4B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28134-F772-1F4D-94C1-82D55389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A89B0-F539-BA4D-8F38-F12AE9DC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F91D96-7D45-2E44-8001-1957688C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F178E-2118-F849-BD6E-169812FE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BB5910-0278-2E42-B754-F8E6C81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500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15B4B-80E5-E14E-B998-565F17F4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4BE70-3574-0440-8100-1EA7F325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ACC9B0-956D-1F47-A0AB-148EAFBD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F19AE0-71EC-4148-8D17-7B876CCF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4A2873-E77E-5249-AA79-137727120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A2EF67-7F90-D64E-9BC2-B980032A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CACBE7-69B5-4740-9ED7-ECEF30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5A097D-6BCA-A84D-A0BB-F1A3E03A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77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FB26-325B-E047-907C-1617F053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3FCB82-C880-0745-9E6D-3CD035DB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D67496-EFB8-DD48-B9E1-F593DC8D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37652B-A8EF-E545-B79A-D64BA2C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022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5EC2D9-6940-6649-BF11-8DE71A19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388446-E21F-6141-99AB-DAF7E470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EC4727-5D5A-5446-92D4-DBAE654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154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C1CCC-FE86-E74F-A5F6-5AAE0480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17C9A-0881-044A-90EC-E99AD0B5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0D1B76-10D1-AF44-A24C-FBD0D1237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7AD35A-D892-5947-93DB-7E31463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765398-3756-494F-A56A-2B5D1CE6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8F1871-35BE-7349-8176-4078DE73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50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C6ED4-B0F8-8E4C-9A00-7EB75A81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544EF0-6F35-964F-9FA0-B6C5741CD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9BF3F0-E701-6D4D-91E0-EFC1F37A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E90E3B-BD0B-5E4A-96FA-50559303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CE7553-C697-B343-8245-8C60E145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6C1EC0-B99D-3841-B7D6-BED6240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146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C2E1FF-3ABC-204C-BC51-C89E003C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10EA7-FA8F-EB48-8CF2-FB8666A9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8093C-95F5-0D41-8B1E-6BD5BFFF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F427A-9779-2A4B-BC5D-83B068AB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541CC-5103-7741-88F4-D3E76D56B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F1678-7065-824F-A7E5-80B9B34D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E18BD-9CA8-2A4A-99F3-69C5F131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/>
              <a:t>INTERNET OF HEALTH THINGS</a:t>
            </a:r>
          </a:p>
          <a:p>
            <a:endParaRPr lang="pt-BR" dirty="0"/>
          </a:p>
          <a:p>
            <a:r>
              <a:rPr lang="pt-BR" dirty="0"/>
              <a:t>PHR (PERSONAL HEALTH RECORD)</a:t>
            </a:r>
          </a:p>
          <a:p>
            <a:endParaRPr lang="pt-BR" dirty="0"/>
          </a:p>
          <a:p>
            <a:r>
              <a:rPr lang="pt-BR" dirty="0"/>
              <a:t>APP MINHA SAÚDE DIGITAL</a:t>
            </a:r>
          </a:p>
        </p:txBody>
      </p:sp>
    </p:spTree>
    <p:extLst>
      <p:ext uri="{BB962C8B-B14F-4D97-AF65-F5344CB8AC3E}">
        <p14:creationId xmlns:p14="http://schemas.microsoft.com/office/powerpoint/2010/main" val="38490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8E632-89A4-ED49-8933-701693DA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TELEMEDICINA </a:t>
            </a:r>
            <a:r>
              <a:rPr lang="pt-BR" dirty="0" err="1"/>
              <a:t>X</a:t>
            </a:r>
            <a:r>
              <a:rPr lang="pt-BR" dirty="0"/>
              <a:t> TELESSAÚDE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6DFB8-2267-BF44-AC0D-975E3A8A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TELEMEDICINA: CENTRADO NO MÉDICO -&gt; PACIENTE E/OU MÉDICO(</a:t>
            </a:r>
            <a:r>
              <a:rPr lang="pt-BR" dirty="0" err="1"/>
              <a:t>S</a:t>
            </a:r>
            <a:r>
              <a:rPr lang="pt-BR" dirty="0"/>
              <a:t>)/MÉDICO(</a:t>
            </a:r>
            <a:r>
              <a:rPr lang="pt-BR" dirty="0" err="1"/>
              <a:t>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TELESSAÚDE: CENTRADO NO PACIENTE</a:t>
            </a:r>
          </a:p>
        </p:txBody>
      </p:sp>
    </p:spTree>
    <p:extLst>
      <p:ext uri="{BB962C8B-B14F-4D97-AF65-F5344CB8AC3E}">
        <p14:creationId xmlns:p14="http://schemas.microsoft.com/office/powerpoint/2010/main" val="50407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o ar livre, estacionado, medidor, estacionamento&#10;&#10;Descrição gerada automaticamente">
            <a:extLst>
              <a:ext uri="{FF2B5EF4-FFF2-40B4-BE49-F238E27FC236}">
                <a16:creationId xmlns:a16="http://schemas.microsoft.com/office/drawing/2014/main" id="{65AD3C07-884C-504E-8A50-82163C333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33" y="1825625"/>
            <a:ext cx="6388134" cy="4351338"/>
          </a:xfrm>
        </p:spPr>
      </p:pic>
    </p:spTree>
    <p:extLst>
      <p:ext uri="{BB962C8B-B14F-4D97-AF65-F5344CB8AC3E}">
        <p14:creationId xmlns:p14="http://schemas.microsoft.com/office/powerpoint/2010/main" val="40337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D4082C6-A068-A74C-BB97-A58E2FB0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84" y="0"/>
            <a:ext cx="3450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3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56969059-3B2F-8E42-AC2E-F99011A3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43" y="0"/>
            <a:ext cx="4329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5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chat ou mensagem de texto&#10;&#10;Descrição gerada automaticamente">
            <a:extLst>
              <a:ext uri="{FF2B5EF4-FFF2-40B4-BE49-F238E27FC236}">
                <a16:creationId xmlns:a16="http://schemas.microsoft.com/office/drawing/2014/main" id="{45AC926F-B352-DE4A-868B-B900A7F2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39" y="0"/>
            <a:ext cx="4959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5CDE1ED7-F179-E14D-9086-6756950E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01" y="0"/>
            <a:ext cx="4318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3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0C87A7F0-2542-A343-990A-AE2BAA5B9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207" y="1825625"/>
            <a:ext cx="6893585" cy="4351338"/>
          </a:xfr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649266A-301F-9E49-BD61-99621C65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654050"/>
            <a:ext cx="97409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6D8F92C-7360-E743-9397-0B55C35A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26" y="0"/>
            <a:ext cx="3461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2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11576</TotalTime>
  <Words>45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AGENDA</vt:lpstr>
      <vt:lpstr>INTRODUÇÃO  TELEMEDICINA X TELESSAÚDE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Luana Pauline Roewer Kummer</dc:creator>
  <cp:lastModifiedBy>Luana Pauline Roewer Kummer</cp:lastModifiedBy>
  <cp:revision>6</cp:revision>
  <dcterms:created xsi:type="dcterms:W3CDTF">2021-06-08T10:15:04Z</dcterms:created>
  <dcterms:modified xsi:type="dcterms:W3CDTF">2021-06-16T11:11:46Z</dcterms:modified>
</cp:coreProperties>
</file>